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BD033E-607A-4B20-BBE8-8B29FF3A2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E9D2987-3B2F-4A28-A1A8-A8D63B1D7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6018DA-1BF7-4F01-BE8E-8A4D56055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18AA-BBDC-4C57-AF13-73C05CC2159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F118CA-1D2A-4121-BEAA-F47EC8284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09C58B-D8B8-4084-BA20-F9EC5BC18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E5CB-CB8C-4ED8-9A78-9CA06E7964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271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0CD964-D3A5-4CE7-9482-89A59098F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2C491E6-8B1A-4C06-B976-65F995AB1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62BE5B-4BBA-4925-AD8C-BF6F5FB1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18AA-BBDC-4C57-AF13-73C05CC2159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A6B6D3-1C8E-47B3-9C7C-C22C68A3D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0FAF60-B70D-408F-9EB9-2749401C4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E5CB-CB8C-4ED8-9A78-9CA06E7964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046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0772EE8-28A9-4FD5-9B94-DE5FB5A638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16EE2DA-DBE1-414E-B130-32E8D0FF23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2D1773-6B1B-4A13-9909-1C1C16135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18AA-BBDC-4C57-AF13-73C05CC2159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EF1348-25A5-4150-82D5-F97490449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169002-6171-4A2F-8505-7FEA3687E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E5CB-CB8C-4ED8-9A78-9CA06E7964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33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011F10-16F7-4083-8C7B-D96365D20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934F4B-2B5C-4756-83AB-5F8AAC0E0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FA7E7B-5285-4FFD-821E-1A079153B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18AA-BBDC-4C57-AF13-73C05CC2159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098B11-5195-43F5-BDBD-6E3817235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9D1675-C12F-4F58-9F3D-EC4C0363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E5CB-CB8C-4ED8-9A78-9CA06E7964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2578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F81D52-F0C4-4BB7-8E15-4A572924B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D698A0-E75D-45F8-8673-7DFB803B2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F7D4A3-1766-43E2-8C9F-F7D1ABEDD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18AA-BBDC-4C57-AF13-73C05CC2159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D6DC0F-5980-4A3A-BBD2-463CA5D16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AE69B6-10E5-41B1-9A42-7A0A016E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E5CB-CB8C-4ED8-9A78-9CA06E7964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456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326BA7-58E8-493F-A9B2-9720433C8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347F4B-072C-40F5-A9E7-4D7405C642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9D62880-09BB-4AFA-A55A-544192EEC0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0E238D1-7270-4E4F-B7C1-26FFE8961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18AA-BBDC-4C57-AF13-73C05CC2159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24FB06C-F314-40C9-BFFB-919FBD8F9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21AC73-E9FD-4182-952C-B33FC5705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E5CB-CB8C-4ED8-9A78-9CA06E7964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572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814EA8-6AC1-41F9-B854-941E17436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3D66667-5B19-4E23-9B7B-192EFB1D3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8A49DB1-2A7D-46A7-BA2C-7B1C2A23C2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F01F32-DDD6-46AE-A976-CB7B8F0C45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C532A9A-D8A4-46C0-B66D-72582F1838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5A222BC-5D5A-4533-85AB-5631F33F1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18AA-BBDC-4C57-AF13-73C05CC2159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A1BEB49-5DA6-493B-A5C0-4678C28FA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D0EC303-F6DB-44D3-9DEA-A99B574BE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E5CB-CB8C-4ED8-9A78-9CA06E7964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281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C62527-C40F-43A4-9DE6-51986632F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ACF12F8-4596-4482-BC47-4A9FD4876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18AA-BBDC-4C57-AF13-73C05CC2159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415192F-EA1D-4EB0-8453-B993BEA92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9493078-0852-4922-B656-59FC3A2FF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E5CB-CB8C-4ED8-9A78-9CA06E7964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48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1EF9274-47A1-4FDF-B3C3-D90F27F29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18AA-BBDC-4C57-AF13-73C05CC2159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C98F383-F49A-4652-9CF3-EE98D2A47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5165F5-41E9-42BC-B88D-9213DB49B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E5CB-CB8C-4ED8-9A78-9CA06E7964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6690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EE1336-A560-455B-BE3F-786720246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9EBF82-A847-4814-84C1-7C793C272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6A8249C-62C5-4870-89C8-97066F106E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98AE6A-A1A4-40E0-B4A7-73284F690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18AA-BBDC-4C57-AF13-73C05CC2159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393C0E-7634-4EE0-941B-A91C346CE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171BFC-9549-4C0D-BB94-AE875FFC3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E5CB-CB8C-4ED8-9A78-9CA06E7964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65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AD9DC4-6D9D-439D-A8D8-AC380E191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C8FEC23-3A8F-48C1-8FBC-A5B4CE0C47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FF9C2E0-D145-444A-92CD-8BE10852F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EA6D3BF-72EA-40B7-A186-DC75DA4EE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18AA-BBDC-4C57-AF13-73C05CC2159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CAACD5-1A80-4524-9ADC-6E182FF6B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56B2BBD-63CD-4789-9CB3-448F6B9C0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9E5CB-CB8C-4ED8-9A78-9CA06E7964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80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B9E5081-DBD5-4E0E-ADCD-0F67AB9EA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8FEAA3-1FDB-463C-B2DF-332E82FB6C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B6BB6F-7570-4E49-ADCE-B5909E048C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B18AA-BBDC-4C57-AF13-73C05CC2159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214EDB-BDDA-4CF5-8E68-91687A7E45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D8BBD5-319B-4E17-B068-1C6FFBF9C9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9E5CB-CB8C-4ED8-9A78-9CA06E7964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53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A9D3E3-9322-4FD4-A6CF-B35F3E7AA3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25F229B-5B04-4268-9ADA-B09B05751D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5009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蒲田　涼馬</dc:creator>
  <cp:lastModifiedBy>蒲田　涼馬</cp:lastModifiedBy>
  <cp:revision>1</cp:revision>
  <dcterms:created xsi:type="dcterms:W3CDTF">2023-09-29T04:54:27Z</dcterms:created>
  <dcterms:modified xsi:type="dcterms:W3CDTF">2023-09-29T04:54:37Z</dcterms:modified>
</cp:coreProperties>
</file>