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8" r:id="rId4"/>
    <p:sldId id="259" r:id="rId5"/>
    <p:sldId id="257" r:id="rId6"/>
    <p:sldId id="260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8F8725A-28AD-45F8-B362-09C8E353BCD4}" type="datetimeFigureOut">
              <a:rPr kumimoji="1" lang="ja-JP" altLang="en-US" smtClean="0"/>
              <a:t>2020/1/20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3986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2020/1/20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2628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2020/1/20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188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2020/1/20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633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2020/1/20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3566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2020/1/20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2615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2020/1/20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6214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2020/1/20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0185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2020/1/20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610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2020/1/20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3530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2020/1/20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35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8F8725A-28AD-45F8-B362-09C8E353BCD4}" type="datetimeFigureOut">
              <a:rPr kumimoji="1" lang="ja-JP" altLang="en-US" smtClean="0"/>
              <a:t>2020/1/20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5190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kumimoji="1"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kumimoji="1"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kumimoji="1"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kumimoji="1"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kumimoji="1"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kumimoji="1"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kumimoji="1"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kumimoji="1"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kumimoji="1"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546119" y="465826"/>
            <a:ext cx="89197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研究案</a:t>
            </a:r>
            <a:endParaRPr kumimoji="1" lang="ja-JP" altLang="en-US" sz="6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46119" y="3554083"/>
            <a:ext cx="68838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1715059</a:t>
            </a:r>
            <a:endParaRPr kumimoji="1" lang="en-US" altLang="ja-JP" sz="4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4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平松楓也</a:t>
            </a:r>
            <a:endParaRPr kumimoji="1" lang="ja-JP" altLang="en-US" sz="4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69508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984075" y="2656935"/>
            <a:ext cx="113523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生体情報を使った</a:t>
            </a:r>
            <a:r>
              <a:rPr kumimoji="1" lang="ja-JP" altLang="en-US" sz="4800" dirty="0"/>
              <a:t>研究</a:t>
            </a:r>
            <a:r>
              <a:rPr kumimoji="1" lang="ja-JP" altLang="en-US" sz="4800" dirty="0" smtClean="0"/>
              <a:t>をしたい</a:t>
            </a:r>
            <a:endParaRPr kumimoji="1" lang="ja-JP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376092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819509" y="306628"/>
            <a:ext cx="109382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/>
              <a:t>音による睡眠の質の向上手法</a:t>
            </a:r>
            <a:endParaRPr kumimoji="1" lang="ja-JP" altLang="en-US" sz="6000" dirty="0"/>
          </a:p>
        </p:txBody>
      </p:sp>
      <p:sp>
        <p:nvSpPr>
          <p:cNvPr id="3" name="正方形/長方形 2"/>
          <p:cNvSpPr/>
          <p:nvPr/>
        </p:nvSpPr>
        <p:spPr>
          <a:xfrm>
            <a:off x="819509" y="1673525"/>
            <a:ext cx="10282687" cy="46582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371600" y="1986720"/>
            <a:ext cx="973059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/>
              <a:t>[</a:t>
            </a:r>
            <a:r>
              <a:rPr kumimoji="1" lang="ja-JP" altLang="en-US" sz="3200" dirty="0" smtClean="0"/>
              <a:t>用途</a:t>
            </a:r>
            <a:r>
              <a:rPr kumimoji="1" lang="en-US" altLang="ja-JP" sz="3200" dirty="0" smtClean="0"/>
              <a:t>]</a:t>
            </a:r>
          </a:p>
          <a:p>
            <a:r>
              <a:rPr kumimoji="1" lang="ja-JP" altLang="en-US" sz="3200" dirty="0" smtClean="0"/>
              <a:t>スッと眠れて気持ちよく目覚めたい</a:t>
            </a:r>
            <a:endParaRPr kumimoji="1" lang="en-US" altLang="ja-JP" sz="3200" dirty="0" smtClean="0"/>
          </a:p>
          <a:p>
            <a:endParaRPr kumimoji="1" lang="en-US" altLang="ja-JP" sz="3200" dirty="0"/>
          </a:p>
          <a:p>
            <a:r>
              <a:rPr kumimoji="1" lang="en-US" altLang="ja-JP" sz="3200" dirty="0" smtClean="0"/>
              <a:t>[</a:t>
            </a:r>
            <a:r>
              <a:rPr kumimoji="1" lang="ja-JP" altLang="en-US" sz="3200" dirty="0" smtClean="0"/>
              <a:t>理論</a:t>
            </a:r>
            <a:r>
              <a:rPr kumimoji="1" lang="en-US" altLang="ja-JP" sz="3200" dirty="0" smtClean="0"/>
              <a:t>]</a:t>
            </a:r>
          </a:p>
          <a:p>
            <a:endParaRPr kumimoji="1" lang="en-US" altLang="ja-JP" sz="3200" dirty="0"/>
          </a:p>
          <a:p>
            <a:r>
              <a:rPr kumimoji="1" lang="en-US" altLang="ja-JP" sz="3200" dirty="0" smtClean="0"/>
              <a:t>[</a:t>
            </a:r>
            <a:r>
              <a:rPr kumimoji="1" lang="ja-JP" altLang="en-US" sz="3200" dirty="0" smtClean="0"/>
              <a:t>有効性の示し方</a:t>
            </a:r>
            <a:r>
              <a:rPr kumimoji="1" lang="en-US" altLang="ja-JP" sz="3200" dirty="0" smtClean="0"/>
              <a:t>]</a:t>
            </a:r>
          </a:p>
          <a:p>
            <a:r>
              <a:rPr kumimoji="1" lang="ja-JP" altLang="en-US" sz="3200" dirty="0"/>
              <a:t>睡眠</a:t>
            </a:r>
            <a:r>
              <a:rPr kumimoji="1" lang="ja-JP" altLang="en-US" sz="3200" dirty="0" smtClean="0"/>
              <a:t>の深さ？睡眠の質の点数評価？</a:t>
            </a:r>
            <a:endParaRPr kumimoji="1" lang="en-US" altLang="ja-JP" sz="3200" dirty="0" smtClean="0"/>
          </a:p>
        </p:txBody>
      </p:sp>
    </p:spTree>
    <p:extLst>
      <p:ext uri="{BB962C8B-B14F-4D97-AF65-F5344CB8AC3E}">
        <p14:creationId xmlns:p14="http://schemas.microsoft.com/office/powerpoint/2010/main" val="428165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157268" y="293298"/>
            <a:ext cx="89197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/>
              <a:t>ストレスの測定</a:t>
            </a:r>
            <a:endParaRPr kumimoji="1" lang="ja-JP" altLang="en-US" sz="6000" dirty="0"/>
          </a:p>
        </p:txBody>
      </p:sp>
      <p:sp>
        <p:nvSpPr>
          <p:cNvPr id="3" name="正方形/長方形 2"/>
          <p:cNvSpPr/>
          <p:nvPr/>
        </p:nvSpPr>
        <p:spPr>
          <a:xfrm>
            <a:off x="819509" y="1673525"/>
            <a:ext cx="10282687" cy="46582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371600" y="1986720"/>
            <a:ext cx="973059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/>
              <a:t>[</a:t>
            </a:r>
            <a:r>
              <a:rPr kumimoji="1" lang="ja-JP" altLang="en-US" sz="3200" dirty="0" smtClean="0"/>
              <a:t>用途</a:t>
            </a:r>
            <a:r>
              <a:rPr kumimoji="1" lang="en-US" altLang="ja-JP" sz="3200" dirty="0" smtClean="0"/>
              <a:t>]</a:t>
            </a:r>
          </a:p>
          <a:p>
            <a:r>
              <a:rPr kumimoji="1" lang="ja-JP" altLang="en-US" sz="3200" dirty="0" smtClean="0"/>
              <a:t>精神的ストレスの評価→ストレス解消を促す</a:t>
            </a:r>
            <a:endParaRPr kumimoji="1" lang="en-US" altLang="ja-JP" sz="3200" dirty="0" smtClean="0"/>
          </a:p>
          <a:p>
            <a:endParaRPr kumimoji="1" lang="en-US" altLang="ja-JP" sz="3200" dirty="0"/>
          </a:p>
          <a:p>
            <a:r>
              <a:rPr kumimoji="1" lang="en-US" altLang="ja-JP" sz="3200" dirty="0" smtClean="0"/>
              <a:t>[</a:t>
            </a:r>
            <a:r>
              <a:rPr kumimoji="1" lang="ja-JP" altLang="en-US" sz="3200" dirty="0" smtClean="0"/>
              <a:t>理論</a:t>
            </a:r>
            <a:r>
              <a:rPr kumimoji="1" lang="en-US" altLang="ja-JP" sz="3200" dirty="0" smtClean="0"/>
              <a:t>]</a:t>
            </a:r>
          </a:p>
          <a:p>
            <a:endParaRPr kumimoji="1" lang="en-US" altLang="ja-JP" sz="3200" dirty="0"/>
          </a:p>
          <a:p>
            <a:r>
              <a:rPr kumimoji="1" lang="en-US" altLang="ja-JP" sz="3200" dirty="0" smtClean="0"/>
              <a:t>[</a:t>
            </a:r>
            <a:r>
              <a:rPr kumimoji="1" lang="ja-JP" altLang="en-US" sz="3200" dirty="0" smtClean="0"/>
              <a:t>有効性の示し方</a:t>
            </a:r>
            <a:r>
              <a:rPr kumimoji="1" lang="en-US" altLang="ja-JP" sz="3200" dirty="0" smtClean="0"/>
              <a:t>]</a:t>
            </a:r>
          </a:p>
          <a:p>
            <a:r>
              <a:rPr kumimoji="1" lang="ja-JP" altLang="en-US" sz="3200" dirty="0"/>
              <a:t>使用者</a:t>
            </a:r>
            <a:r>
              <a:rPr kumimoji="1" lang="ja-JP" altLang="en-US" sz="3200" dirty="0" smtClean="0"/>
              <a:t>の満足度？</a:t>
            </a:r>
            <a:endParaRPr kumimoji="1" lang="en-US" altLang="ja-JP" sz="3200" dirty="0" smtClean="0"/>
          </a:p>
        </p:txBody>
      </p:sp>
    </p:spTree>
    <p:extLst>
      <p:ext uri="{BB962C8B-B14F-4D97-AF65-F5344CB8AC3E}">
        <p14:creationId xmlns:p14="http://schemas.microsoft.com/office/powerpoint/2010/main" val="2507930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182483" y="267419"/>
            <a:ext cx="89197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/>
              <a:t>人の顔のパターン分類</a:t>
            </a:r>
            <a:endParaRPr kumimoji="1" lang="ja-JP" altLang="en-US" sz="6000" dirty="0"/>
          </a:p>
        </p:txBody>
      </p:sp>
      <p:sp>
        <p:nvSpPr>
          <p:cNvPr id="3" name="正方形/長方形 2"/>
          <p:cNvSpPr/>
          <p:nvPr/>
        </p:nvSpPr>
        <p:spPr>
          <a:xfrm>
            <a:off x="819509" y="1673525"/>
            <a:ext cx="10282687" cy="46582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371600" y="1986720"/>
            <a:ext cx="973059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/>
              <a:t>[</a:t>
            </a:r>
            <a:r>
              <a:rPr kumimoji="1" lang="ja-JP" altLang="en-US" sz="3200" dirty="0" smtClean="0"/>
              <a:t>用途</a:t>
            </a:r>
            <a:r>
              <a:rPr kumimoji="1" lang="en-US" altLang="ja-JP" sz="3200" dirty="0" smtClean="0"/>
              <a:t>]</a:t>
            </a:r>
          </a:p>
          <a:p>
            <a:r>
              <a:rPr kumimoji="1" lang="ja-JP" altLang="en-US" sz="3200" dirty="0" smtClean="0"/>
              <a:t>少子高齢化対策？お見合い？</a:t>
            </a:r>
            <a:endParaRPr kumimoji="1" lang="en-US" altLang="ja-JP" sz="3200" dirty="0" smtClean="0"/>
          </a:p>
          <a:p>
            <a:endParaRPr kumimoji="1" lang="en-US" altLang="ja-JP" sz="3200" dirty="0"/>
          </a:p>
          <a:p>
            <a:r>
              <a:rPr kumimoji="1" lang="en-US" altLang="ja-JP" sz="3200" dirty="0" smtClean="0"/>
              <a:t>[</a:t>
            </a:r>
            <a:r>
              <a:rPr kumimoji="1" lang="ja-JP" altLang="en-US" sz="3200" dirty="0" smtClean="0"/>
              <a:t>理論</a:t>
            </a:r>
            <a:r>
              <a:rPr kumimoji="1" lang="en-US" altLang="ja-JP" sz="3200" dirty="0" smtClean="0"/>
              <a:t>]</a:t>
            </a:r>
          </a:p>
          <a:p>
            <a:r>
              <a:rPr kumimoji="1" lang="ja-JP" altLang="en-US" sz="3200" dirty="0" smtClean="0"/>
              <a:t>クラスター分析？フーリエ解析？</a:t>
            </a:r>
            <a:endParaRPr kumimoji="1" lang="en-US" altLang="ja-JP" sz="3200" dirty="0" smtClean="0"/>
          </a:p>
          <a:p>
            <a:endParaRPr kumimoji="1" lang="en-US" altLang="ja-JP" sz="3200" dirty="0"/>
          </a:p>
          <a:p>
            <a:r>
              <a:rPr kumimoji="1" lang="en-US" altLang="ja-JP" sz="3200" dirty="0" smtClean="0"/>
              <a:t>[</a:t>
            </a:r>
            <a:r>
              <a:rPr kumimoji="1" lang="ja-JP" altLang="en-US" sz="3200" dirty="0" smtClean="0"/>
              <a:t>有効性の示し方</a:t>
            </a:r>
            <a:r>
              <a:rPr kumimoji="1" lang="en-US" altLang="ja-JP" sz="3200" dirty="0" smtClean="0"/>
              <a:t>]</a:t>
            </a:r>
          </a:p>
          <a:p>
            <a:r>
              <a:rPr kumimoji="1" lang="ja-JP" altLang="en-US" sz="3200" dirty="0"/>
              <a:t>顔</a:t>
            </a:r>
            <a:r>
              <a:rPr kumimoji="1" lang="ja-JP" altLang="en-US" sz="3200" dirty="0" smtClean="0"/>
              <a:t>のパターンを数十通りくらいに分類出来たら終了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456279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15660" y="422695"/>
            <a:ext cx="118785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/>
              <a:t>ジェスチャーでディスプレイ操作</a:t>
            </a:r>
            <a:endParaRPr kumimoji="1" lang="ja-JP" altLang="en-US" sz="6000" dirty="0"/>
          </a:p>
        </p:txBody>
      </p:sp>
      <p:sp>
        <p:nvSpPr>
          <p:cNvPr id="3" name="正方形/長方形 2"/>
          <p:cNvSpPr/>
          <p:nvPr/>
        </p:nvSpPr>
        <p:spPr>
          <a:xfrm>
            <a:off x="819509" y="1673525"/>
            <a:ext cx="10282687" cy="46582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371600" y="1986720"/>
            <a:ext cx="973059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/>
              <a:t>[</a:t>
            </a:r>
            <a:r>
              <a:rPr kumimoji="1" lang="ja-JP" altLang="en-US" sz="3200" dirty="0" smtClean="0"/>
              <a:t>用途</a:t>
            </a:r>
            <a:r>
              <a:rPr kumimoji="1" lang="en-US" altLang="ja-JP" sz="3200" dirty="0" smtClean="0"/>
              <a:t>]</a:t>
            </a:r>
          </a:p>
          <a:p>
            <a:r>
              <a:rPr kumimoji="1" lang="ja-JP" altLang="en-US" sz="3200" dirty="0" smtClean="0"/>
              <a:t>ディスプレイに対しての入力が手だけなら楽</a:t>
            </a:r>
            <a:endParaRPr kumimoji="1" lang="en-US" altLang="ja-JP" sz="3200" dirty="0" smtClean="0"/>
          </a:p>
          <a:p>
            <a:endParaRPr kumimoji="1" lang="en-US" altLang="ja-JP" sz="3200" dirty="0"/>
          </a:p>
          <a:p>
            <a:r>
              <a:rPr kumimoji="1" lang="en-US" altLang="ja-JP" sz="3200" dirty="0" smtClean="0"/>
              <a:t>[</a:t>
            </a:r>
            <a:r>
              <a:rPr kumimoji="1" lang="ja-JP" altLang="en-US" sz="3200" dirty="0" smtClean="0"/>
              <a:t>理論</a:t>
            </a:r>
            <a:r>
              <a:rPr kumimoji="1" lang="en-US" altLang="ja-JP" sz="3200" dirty="0" smtClean="0"/>
              <a:t>]</a:t>
            </a:r>
          </a:p>
          <a:p>
            <a:r>
              <a:rPr kumimoji="1" lang="ja-JP" altLang="en-US" sz="3200" dirty="0" smtClean="0"/>
              <a:t>カメラでモーションキャプチャ、グローブ型コントローラ</a:t>
            </a:r>
            <a:endParaRPr kumimoji="1" lang="en-US" altLang="ja-JP" sz="3200" dirty="0"/>
          </a:p>
          <a:p>
            <a:endParaRPr kumimoji="1" lang="en-US" altLang="ja-JP" sz="3200" dirty="0"/>
          </a:p>
          <a:p>
            <a:r>
              <a:rPr kumimoji="1" lang="en-US" altLang="ja-JP" sz="3200" dirty="0" smtClean="0"/>
              <a:t>[</a:t>
            </a:r>
            <a:r>
              <a:rPr kumimoji="1" lang="ja-JP" altLang="en-US" sz="3200" dirty="0" smtClean="0"/>
              <a:t>有効性の示し方</a:t>
            </a:r>
            <a:r>
              <a:rPr kumimoji="1" lang="en-US" altLang="ja-JP" sz="3200" dirty="0" smtClean="0"/>
              <a:t>]</a:t>
            </a:r>
          </a:p>
          <a:p>
            <a:r>
              <a:rPr kumimoji="1" lang="ja-JP" altLang="en-US" sz="3200" dirty="0"/>
              <a:t>顔</a:t>
            </a:r>
            <a:r>
              <a:rPr kumimoji="1" lang="ja-JP" altLang="en-US" sz="3200" dirty="0" smtClean="0"/>
              <a:t>のパターンを数十通りくらいに分類出来たら終了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753379596"/>
      </p:ext>
    </p:extLst>
  </p:cSld>
  <p:clrMapOvr>
    <a:masterClrMapping/>
  </p:clrMapOvr>
</p:sld>
</file>

<file path=ppt/theme/theme1.xml><?xml version="1.0" encoding="utf-8"?>
<a:theme xmlns:a="http://schemas.openxmlformats.org/drawingml/2006/main" name="基礎">
  <a:themeElements>
    <a:clrScheme name="基礎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TM03457444[[fn=基礎]]</Template>
  <TotalTime>85</TotalTime>
  <Words>155</Words>
  <Application>Microsoft Office PowerPoint</Application>
  <PresentationFormat>ワイド画面</PresentationFormat>
  <Paragraphs>38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0" baseType="lpstr">
      <vt:lpstr>ＭＳ ゴシック</vt:lpstr>
      <vt:lpstr>メイリオ</vt:lpstr>
      <vt:lpstr>Corbel</vt:lpstr>
      <vt:lpstr>基礎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hcq</dc:creator>
  <cp:lastModifiedBy>Hiramatsu Fuya</cp:lastModifiedBy>
  <cp:revision>9</cp:revision>
  <dcterms:created xsi:type="dcterms:W3CDTF">2015-12-11T07:38:00Z</dcterms:created>
  <dcterms:modified xsi:type="dcterms:W3CDTF">2020-01-20T04:18:30Z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1041-10.8.0.5392</vt:lpwstr>
  </property>
</Properties>
</file>