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B2B3FA-4448-4FBC-A750-76D056CDB5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A1293BD-E6C7-46FE-86CC-2AE2D37742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89F677-4036-4BBC-851F-4CBA26651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4AC42-EBFD-444A-8A41-D24176E0C647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08494F-C630-423D-9439-0B44F23A4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D63A80-FC69-4562-8531-2D788F758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AD41-55CF-4A4B-97DA-443D727D4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60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B65B05-4DC3-4732-956C-0CA2E5913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94DE8BC-4CCB-4D14-94C1-8CED867C57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9C9EE3-C400-4C34-BBCF-E6EBF50FF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4AC42-EBFD-444A-8A41-D24176E0C647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C1A90A-3C07-489D-A6ED-EDD4D38E1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AA9F8A-A302-4029-9AAB-A14F27F61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AD41-55CF-4A4B-97DA-443D727D4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4706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4302FE-B5D4-4CD3-8283-16E5E4B2DF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B32AD93-55EA-4D85-BA76-BEDBF4C92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FC05A2-449D-44D1-B7D2-8A4D9560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4AC42-EBFD-444A-8A41-D24176E0C647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17D049-19A6-44C2-AFF1-3BAF7988F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ABD545-0AC2-420B-A227-F133BABFC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AD41-55CF-4A4B-97DA-443D727D4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1029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D2C06D-7819-4278-A445-935A5FFA9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2341E6-57EC-421A-B071-A709CCF15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D570E4-D411-40AF-A96E-9CE754912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4AC42-EBFD-444A-8A41-D24176E0C647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446DE9-2EE4-4E9A-AF68-193DB4548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72A9E1-5065-42C6-87CF-5440A1956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AD41-55CF-4A4B-97DA-443D727D4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57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4D4519-EDA8-457E-8DF7-077CAAB86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20B6D8-CE85-41A5-994E-CEE730A6B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707ECC-018D-499A-B288-FDFDE812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4AC42-EBFD-444A-8A41-D24176E0C647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7D1231-0F98-4019-8A2A-2C545D124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D366975-5675-42B5-AE31-7A3BA19AB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AD41-55CF-4A4B-97DA-443D727D4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579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E6C90F-9FFD-48BB-8D29-AE4CC823D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0A5D7A-B0C7-44FD-A9CC-10834F8462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9E0C48E-2923-44D0-94E3-2161F200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0326B02-6577-4F8E-A38E-F9BBC8B77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4AC42-EBFD-444A-8A41-D24176E0C647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0EAAD89-7E27-487B-9A45-62AEDBC81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F1332B-C5E6-4415-961A-35867DEB9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AD41-55CF-4A4B-97DA-443D727D4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822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41A803-0E08-4F44-B4F6-521BAB5F1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46E114-A22C-4AD0-96F4-73DDB9AB9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20093F4-23A0-49B7-964A-A59CD4007D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B3174B8-0CF1-4954-9722-3FB08E47E9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DEBD5B2-1970-4B19-96AF-EA0408BECD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D65B327-03C9-4394-86F9-E148105F1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4AC42-EBFD-444A-8A41-D24176E0C647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2C1500-EED8-4ED9-A8EA-1B08E7276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FCDEC07-6F01-4D47-AD81-705EA5256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AD41-55CF-4A4B-97DA-443D727D4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7424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ACE837-7E28-4B8C-ACB4-E5BE40F10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4767B9-3DCD-43BE-A0DE-A629EA7B7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4AC42-EBFD-444A-8A41-D24176E0C647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7F44D0B-730F-4A09-B16B-E209BA79B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A799FF0-0D15-4424-AE57-67ADD6846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AD41-55CF-4A4B-97DA-443D727D4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12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97D5F4C-6465-4A03-9810-E47A48EED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4AC42-EBFD-444A-8A41-D24176E0C647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097908-D848-45F3-89C5-26C27AC24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508D44-6526-4809-ACF1-B50181599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AD41-55CF-4A4B-97DA-443D727D4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421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41FAC-8010-4B35-B390-2EDF2AD8E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1D2CB3-04CC-40BC-9227-983E683C9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7CBF055-E460-4ABA-B105-40276804F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9EFF0A7-97C1-4EFC-94D9-D69646DF7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4AC42-EBFD-444A-8A41-D24176E0C647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17EF547-FFA9-497B-B1AF-524EBB05C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B9432EE-AFA8-4E9A-BD25-BA767A44A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AD41-55CF-4A4B-97DA-443D727D4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0510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6D7650-AFD2-4942-9339-40B2C6DA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C4216E1-0731-4F75-A1AA-737CE7EDB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D14DF8-157B-4632-B667-C94DCD821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515EA1-A718-4742-8331-47F193C42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4AC42-EBFD-444A-8A41-D24176E0C647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E3A04B-EE26-4EA1-96BA-A48229438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A1CD939-A662-4911-B3B8-CB2F0EAB5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1AD41-55CF-4A4B-97DA-443D727D4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720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87B61D9-1CCA-4624-9762-B5B421555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85955A-88AD-4BFF-9776-7DFA6C61C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350BC7-FD13-4492-B39C-369E2A948D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4AC42-EBFD-444A-8A41-D24176E0C647}" type="datetimeFigureOut">
              <a:rPr kumimoji="1" lang="ja-JP" altLang="en-US" smtClean="0"/>
              <a:t>2022/3/1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652D4C-28F4-4E74-A0BA-ACDEF33E3B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D5A8CF-3FCE-4D31-968C-74BF4A3E69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1AD41-55CF-4A4B-97DA-443D727D4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826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9B9A654D-72C5-4371-ACE0-C2A8C3D8EC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50" t="10436" r="15975" b="30289"/>
          <a:stretch/>
        </p:blipFill>
        <p:spPr>
          <a:xfrm>
            <a:off x="288235" y="73126"/>
            <a:ext cx="5141843" cy="6711747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479BDB34-5771-418B-A42A-833A38C164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50" t="10436" r="15975" b="30289"/>
          <a:stretch/>
        </p:blipFill>
        <p:spPr>
          <a:xfrm>
            <a:off x="6255027" y="73125"/>
            <a:ext cx="5141843" cy="6711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151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北田　真悟</dc:creator>
  <cp:lastModifiedBy>北田　真悟</cp:lastModifiedBy>
  <cp:revision>1</cp:revision>
  <dcterms:created xsi:type="dcterms:W3CDTF">2022-03-01T03:43:03Z</dcterms:created>
  <dcterms:modified xsi:type="dcterms:W3CDTF">2022-03-01T03:43:49Z</dcterms:modified>
</cp:coreProperties>
</file>