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中間スタイル 2 - アクセント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5FD0F851-EC5A-4D38-B0AD-8093EC10F338}" styleName="淡色スタイル 1 - アクセント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95" d="100"/>
          <a:sy n="95" d="100"/>
        </p:scale>
        <p:origin x="106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905B088-0CDC-49A4-831D-FB37A2DD23E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55E03D51-2CC5-4B9B-99BE-0F271853992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7D0D1B4-52CD-44C2-8348-5562213DC2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33897A-9D1D-49D5-8F41-F32AD30DFAC1}" type="datetimeFigureOut">
              <a:rPr kumimoji="1" lang="ja-JP" altLang="en-US" smtClean="0"/>
              <a:t>2023/10/13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D8C1E8C-6DB8-471A-BDD7-BFE10872F7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D696129-1D90-4D57-8FD4-017F2558D5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6A5A25-928C-4FF2-AE53-E3CB45ABD64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208417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80FFB06-235C-409C-8C40-0C00EFBF04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A0C687A7-F141-4FF1-AC6F-39CCCD38215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FC39B42-BBD6-4304-A7A4-97D2F49B33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33897A-9D1D-49D5-8F41-F32AD30DFAC1}" type="datetimeFigureOut">
              <a:rPr kumimoji="1" lang="ja-JP" altLang="en-US" smtClean="0"/>
              <a:t>2023/10/13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55AAA66-5A21-4A71-AD3C-E05B2CFD75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1AD4DF2-FDA1-4AD3-BD8E-2D95A0E82C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6A5A25-928C-4FF2-AE53-E3CB45ABD64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457204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A42BEFFD-6CC9-4863-AC5D-0AAE458595F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865DFDCB-CB6C-4D6D-9F07-25103EE25BA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1EA6CE2-5BE5-417E-92DE-3ED1A86B93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33897A-9D1D-49D5-8F41-F32AD30DFAC1}" type="datetimeFigureOut">
              <a:rPr kumimoji="1" lang="ja-JP" altLang="en-US" smtClean="0"/>
              <a:t>2023/10/13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9BA3E1C3-7165-4462-A38D-849F492A1A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3826961-0B7F-4695-B8E4-4639CC5FEE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6A5A25-928C-4FF2-AE53-E3CB45ABD64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509597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AEB4BE9-C827-4254-A15E-FC72680D7C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C8175605-6211-47A7-BF61-F3706BC077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EF4D7B0-2238-42D0-923D-BFBB3C0BA4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33897A-9D1D-49D5-8F41-F32AD30DFAC1}" type="datetimeFigureOut">
              <a:rPr kumimoji="1" lang="ja-JP" altLang="en-US" smtClean="0"/>
              <a:t>2023/10/13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22D84E2-3F60-41FE-98F3-9DF6A695A0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84FA2D9-D953-4070-9D88-E4BD700402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6A5A25-928C-4FF2-AE53-E3CB45ABD64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08357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19EE12B-D25C-4BB7-8BE9-0033E74864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55D83F4A-3E26-4F4E-999A-BBE91DE51D7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1D5577AB-997E-4EC8-B73A-3F6272B973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33897A-9D1D-49D5-8F41-F32AD30DFAC1}" type="datetimeFigureOut">
              <a:rPr kumimoji="1" lang="ja-JP" altLang="en-US" smtClean="0"/>
              <a:t>2023/10/13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209A05E-1C65-493A-A0F8-DAF05F49CC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70F91A5-17E8-448C-A3C5-81C4FC2D8E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6A5A25-928C-4FF2-AE53-E3CB45ABD64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221195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D45E867-3176-4973-9305-E9719C06E0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A0EC2DF-C63F-4A30-8F50-A804979FC90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348E3AC9-7BE9-4E2E-81E5-48255CF478D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BF0BB5D9-551A-4BF5-B41E-D5E6B8BAA5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33897A-9D1D-49D5-8F41-F32AD30DFAC1}" type="datetimeFigureOut">
              <a:rPr kumimoji="1" lang="ja-JP" altLang="en-US" smtClean="0"/>
              <a:t>2023/10/13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A2580966-8290-42EF-AE18-BBA9EC104A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E0CD8475-7359-4ED0-A809-52A0E06236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6A5A25-928C-4FF2-AE53-E3CB45ABD64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405369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87E7D79-D4D2-4481-B2AF-C22C931818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25673425-C30A-463B-BCE4-8D9E11FC48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6FEEE611-CA52-4C8F-AC17-D938B184A42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354B2839-9CC2-4111-95C8-4BF3A808F04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15045B65-445B-4E74-8A6B-8A7E1B6F777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49E18E6F-EBBD-4D5C-B90B-97B3FB6CA9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33897A-9D1D-49D5-8F41-F32AD30DFAC1}" type="datetimeFigureOut">
              <a:rPr kumimoji="1" lang="ja-JP" altLang="en-US" smtClean="0"/>
              <a:t>2023/10/13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8C522F4F-CAAE-438F-B856-D9F689887E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F8C860B9-9908-4BD0-A0A9-9AC7E9E012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6A5A25-928C-4FF2-AE53-E3CB45ABD64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620964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A6DE43C-F854-4381-8BF9-9A4CA2935D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4118ACEE-0DBA-435E-8FC5-0AB7559825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33897A-9D1D-49D5-8F41-F32AD30DFAC1}" type="datetimeFigureOut">
              <a:rPr kumimoji="1" lang="ja-JP" altLang="en-US" smtClean="0"/>
              <a:t>2023/10/13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D1B290D7-EBC9-4FF0-9469-6706851393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03469BD3-12EE-4223-9D74-44B2145B4D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6A5A25-928C-4FF2-AE53-E3CB45ABD64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74038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189505A7-9110-4887-ACA1-FD31886B92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33897A-9D1D-49D5-8F41-F32AD30DFAC1}" type="datetimeFigureOut">
              <a:rPr kumimoji="1" lang="ja-JP" altLang="en-US" smtClean="0"/>
              <a:t>2023/10/13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3DAFAA26-2395-4FAB-9A27-39D76293E3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CD988998-112A-4368-8391-EF3AD292DB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6A5A25-928C-4FF2-AE53-E3CB45ABD64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442811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9C9364B-0202-4474-9F98-6AF097F382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5BEA75B6-4ECB-43C2-9A1F-C1DC60DD5A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B047A3DD-11F3-4914-A3D6-5D8BDEE208A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496B5EEE-9753-4327-9F41-E86BA09876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33897A-9D1D-49D5-8F41-F32AD30DFAC1}" type="datetimeFigureOut">
              <a:rPr kumimoji="1" lang="ja-JP" altLang="en-US" smtClean="0"/>
              <a:t>2023/10/13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1065E3A5-649F-474B-B463-81A32A623F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A7992A0-1A95-44D7-8041-53630EFA09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6A5A25-928C-4FF2-AE53-E3CB45ABD64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3514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2D48EB4-3C6A-403A-9CCB-9F1637646A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1FF44390-7B46-402B-BB80-C717AE13CB9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72216E2B-40F8-412A-8767-EAC14129259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80D31A7-9668-4366-B9A4-26D3FC3E79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33897A-9D1D-49D5-8F41-F32AD30DFAC1}" type="datetimeFigureOut">
              <a:rPr kumimoji="1" lang="ja-JP" altLang="en-US" smtClean="0"/>
              <a:t>2023/10/13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AFC8A724-C8E1-4C9D-9CA9-AE543B2204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508815E1-229E-48D1-9D13-85EEE072F0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6A5A25-928C-4FF2-AE53-E3CB45ABD64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646343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AC925B24-8597-4208-9183-D3B3FAF04A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91C42FDB-547B-4ADA-A0B7-6DD4E845067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EBEE0DF-7365-4EB1-9150-19D67D52826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33897A-9D1D-49D5-8F41-F32AD30DFAC1}" type="datetimeFigureOut">
              <a:rPr kumimoji="1" lang="ja-JP" altLang="en-US" smtClean="0"/>
              <a:t>2023/10/13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3DF96FE-C965-4F3B-BA9B-EC9CC9EEB5B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43EFBC9-C7E0-48AD-9B52-450F8B5B41C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6A5A25-928C-4FF2-AE53-E3CB45ABD64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615164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表 1">
            <a:extLst>
              <a:ext uri="{FF2B5EF4-FFF2-40B4-BE49-F238E27FC236}">
                <a16:creationId xmlns:a16="http://schemas.microsoft.com/office/drawing/2014/main" id="{7D1DFA90-CA57-4309-BB8B-A75A30E65E8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8989785"/>
              </p:ext>
            </p:extLst>
          </p:nvPr>
        </p:nvGraphicFramePr>
        <p:xfrm>
          <a:off x="0" y="826168"/>
          <a:ext cx="12192000" cy="6031833"/>
        </p:xfrm>
        <a:graphic>
          <a:graphicData uri="http://schemas.openxmlformats.org/drawingml/2006/table">
            <a:tbl>
              <a:tblPr firstRow="1" bandRow="1">
                <a:tableStyleId>{5FD0F851-EC5A-4D38-B0AD-8093EC10F338}</a:tableStyleId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val="413829858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143665961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1900737532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786874249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887779803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823628913"/>
                    </a:ext>
                  </a:extLst>
                </a:gridCol>
              </a:tblGrid>
              <a:tr h="2010611">
                <a:tc>
                  <a:txBody>
                    <a:bodyPr/>
                    <a:lstStyle/>
                    <a:p>
                      <a:endParaRPr kumimoji="1" lang="ja-JP" altLang="en-US" sz="40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40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4000" b="0" dirty="0">
                          <a:solidFill>
                            <a:schemeClr val="tx1"/>
                          </a:solidFill>
                        </a:rPr>
                        <a:t>長瀬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4000" b="0" dirty="0">
                          <a:solidFill>
                            <a:schemeClr val="tx1"/>
                          </a:solidFill>
                        </a:rPr>
                        <a:t>八十住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4000" b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4000" b="0" dirty="0">
                          <a:solidFill>
                            <a:schemeClr val="tx1"/>
                          </a:solidFill>
                        </a:rPr>
                        <a:t>戸田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82523180"/>
                  </a:ext>
                </a:extLst>
              </a:tr>
              <a:tr h="2010611">
                <a:tc>
                  <a:txBody>
                    <a:bodyPr/>
                    <a:lstStyle/>
                    <a:p>
                      <a:r>
                        <a:rPr kumimoji="1" lang="ja-JP" altLang="en-US" sz="4000" b="0" dirty="0">
                          <a:solidFill>
                            <a:schemeClr val="tx1"/>
                          </a:solidFill>
                        </a:rPr>
                        <a:t>海野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4000" b="0" dirty="0">
                          <a:solidFill>
                            <a:schemeClr val="tx1"/>
                          </a:solidFill>
                        </a:rPr>
                        <a:t>蒲田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4000" b="0" dirty="0">
                          <a:solidFill>
                            <a:schemeClr val="tx1"/>
                          </a:solidFill>
                        </a:rPr>
                        <a:t>高田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4000" b="0" dirty="0">
                          <a:solidFill>
                            <a:schemeClr val="tx1"/>
                          </a:solidFill>
                        </a:rPr>
                        <a:t>武藤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4000" b="0" dirty="0">
                          <a:solidFill>
                            <a:schemeClr val="tx1"/>
                          </a:solidFill>
                        </a:rPr>
                        <a:t>島崎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4000" b="0" dirty="0">
                          <a:solidFill>
                            <a:schemeClr val="tx1"/>
                          </a:solidFill>
                        </a:rPr>
                        <a:t>平井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60732027"/>
                  </a:ext>
                </a:extLst>
              </a:tr>
              <a:tr h="2010611">
                <a:tc>
                  <a:txBody>
                    <a:bodyPr/>
                    <a:lstStyle/>
                    <a:p>
                      <a:r>
                        <a:rPr kumimoji="1" lang="ja-JP" altLang="en-US" sz="4000" b="0" dirty="0">
                          <a:solidFill>
                            <a:schemeClr val="tx1"/>
                          </a:solidFill>
                        </a:rPr>
                        <a:t>中島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4000" b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4000" b="0" dirty="0">
                          <a:solidFill>
                            <a:schemeClr val="tx1"/>
                          </a:solidFill>
                        </a:rPr>
                        <a:t>中市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4000" b="0" dirty="0">
                          <a:solidFill>
                            <a:schemeClr val="tx1"/>
                          </a:solidFill>
                        </a:rPr>
                        <a:t>堀井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4000" b="0" dirty="0">
                          <a:solidFill>
                            <a:schemeClr val="tx1"/>
                          </a:solidFill>
                        </a:rPr>
                        <a:t>山内</a:t>
                      </a:r>
                      <a:endParaRPr kumimoji="1" lang="en-US" altLang="ja-JP" sz="4000" b="0" dirty="0">
                        <a:solidFill>
                          <a:schemeClr val="tx1"/>
                        </a:solidFill>
                      </a:endParaRPr>
                    </a:p>
                    <a:p>
                      <a:endParaRPr kumimoji="1" lang="ja-JP" altLang="en-US" sz="40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4000" b="0" dirty="0">
                          <a:solidFill>
                            <a:schemeClr val="tx1"/>
                          </a:solidFill>
                        </a:rPr>
                        <a:t>水上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49383460"/>
                  </a:ext>
                </a:extLst>
              </a:tr>
            </a:tbl>
          </a:graphicData>
        </a:graphic>
      </p:graphicFrame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77CC5806-FEF1-4846-9434-792BD758F152}"/>
              </a:ext>
            </a:extLst>
          </p:cNvPr>
          <p:cNvSpPr/>
          <p:nvPr/>
        </p:nvSpPr>
        <p:spPr>
          <a:xfrm>
            <a:off x="3465095" y="20052"/>
            <a:ext cx="5165558" cy="80611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4800" dirty="0">
                <a:solidFill>
                  <a:schemeClr val="tx1"/>
                </a:solidFill>
              </a:rPr>
              <a:t>席順</a:t>
            </a:r>
          </a:p>
        </p:txBody>
      </p:sp>
    </p:spTree>
    <p:extLst>
      <p:ext uri="{BB962C8B-B14F-4D97-AF65-F5344CB8AC3E}">
        <p14:creationId xmlns:p14="http://schemas.microsoft.com/office/powerpoint/2010/main" val="12653350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76</TotalTime>
  <Words>16</Words>
  <Application>Microsoft Office PowerPoint</Application>
  <PresentationFormat>ワイド画面</PresentationFormat>
  <Paragraphs>15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游ゴシック</vt:lpstr>
      <vt:lpstr>游ゴシック Light</vt:lpstr>
      <vt:lpstr>Arial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中市　新太</dc:creator>
  <cp:lastModifiedBy>中市　新太</cp:lastModifiedBy>
  <cp:revision>8</cp:revision>
  <dcterms:created xsi:type="dcterms:W3CDTF">2023-08-24T02:01:08Z</dcterms:created>
  <dcterms:modified xsi:type="dcterms:W3CDTF">2023-10-13T01:43:20Z</dcterms:modified>
</cp:coreProperties>
</file>