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2" r:id="rId3"/>
    <p:sldId id="275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69" r:id="rId12"/>
    <p:sldId id="256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カ ズ" initials="カズ" lastIdx="1" clrIdx="0">
    <p:extLst>
      <p:ext uri="{19B8F6BF-5375-455C-9EA6-DF929625EA0E}">
        <p15:presenceInfo xmlns:p15="http://schemas.microsoft.com/office/powerpoint/2012/main" userId="7fb4fd305a2cee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>
        <p:scale>
          <a:sx n="59" d="100"/>
          <a:sy n="59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49290873-8b5b-470c-8130-3b86e2741a51" providerId="ADAL" clId="{DAEC6102-D5BD-42AF-8368-FFBCD5D86412}"/>
    <pc:docChg chg="undo custSel addSld delSld modSld sldOrd">
      <pc:chgData name=" " userId="49290873-8b5b-470c-8130-3b86e2741a51" providerId="ADAL" clId="{DAEC6102-D5BD-42AF-8368-FFBCD5D86412}" dt="2023-11-06T02:53:10.236" v="5348" actId="1076"/>
      <pc:docMkLst>
        <pc:docMk/>
      </pc:docMkLst>
      <pc:sldChg chg="addSp delSp modSp add ord">
        <pc:chgData name=" " userId="49290873-8b5b-470c-8130-3b86e2741a51" providerId="ADAL" clId="{DAEC6102-D5BD-42AF-8368-FFBCD5D86412}" dt="2023-10-24T05:09:47.286" v="4539" actId="1076"/>
        <pc:sldMkLst>
          <pc:docMk/>
          <pc:sldMk cId="2191110145" sldId="269"/>
        </pc:sldMkLst>
        <pc:spChg chg="add del mod">
          <ac:chgData name=" " userId="49290873-8b5b-470c-8130-3b86e2741a51" providerId="ADAL" clId="{DAEC6102-D5BD-42AF-8368-FFBCD5D86412}" dt="2023-10-24T05:09:44.514" v="4535" actId="478"/>
          <ac:spMkLst>
            <pc:docMk/>
            <pc:sldMk cId="2191110145" sldId="269"/>
            <ac:spMk id="5" creationId="{D2890A5C-3254-4E88-AA0B-A99934C7960E}"/>
          </ac:spMkLst>
        </pc:spChg>
        <pc:spChg chg="mod">
          <ac:chgData name=" " userId="49290873-8b5b-470c-8130-3b86e2741a51" providerId="ADAL" clId="{DAEC6102-D5BD-42AF-8368-FFBCD5D86412}" dt="2023-10-04T05:12:12.909" v="153" actId="1076"/>
          <ac:spMkLst>
            <pc:docMk/>
            <pc:sldMk cId="2191110145" sldId="269"/>
            <ac:spMk id="8" creationId="{CFE9AF1F-A481-3C43-3B0A-C06E4999B344}"/>
          </ac:spMkLst>
        </pc:spChg>
        <pc:spChg chg="add del mod">
          <ac:chgData name=" " userId="49290873-8b5b-470c-8130-3b86e2741a51" providerId="ADAL" clId="{DAEC6102-D5BD-42AF-8368-FFBCD5D86412}" dt="2023-10-04T05:08:33.537" v="33" actId="478"/>
          <ac:spMkLst>
            <pc:docMk/>
            <pc:sldMk cId="2191110145" sldId="269"/>
            <ac:spMk id="9" creationId="{BF755942-8B53-4234-941B-1375B67F751E}"/>
          </ac:spMkLst>
        </pc:spChg>
        <pc:spChg chg="add mod">
          <ac:chgData name=" " userId="49290873-8b5b-470c-8130-3b86e2741a51" providerId="ADAL" clId="{DAEC6102-D5BD-42AF-8368-FFBCD5D86412}" dt="2023-10-24T05:09:47.286" v="4539" actId="1076"/>
          <ac:spMkLst>
            <pc:docMk/>
            <pc:sldMk cId="2191110145" sldId="269"/>
            <ac:spMk id="13" creationId="{FE2EC0DE-38D9-4702-BA93-1FE4C7C246EF}"/>
          </ac:spMkLst>
        </pc:spChg>
        <pc:spChg chg="add del mod">
          <ac:chgData name=" " userId="49290873-8b5b-470c-8130-3b86e2741a51" providerId="ADAL" clId="{DAEC6102-D5BD-42AF-8368-FFBCD5D86412}" dt="2023-10-24T05:09:46.316" v="4538" actId="20577"/>
          <ac:spMkLst>
            <pc:docMk/>
            <pc:sldMk cId="2191110145" sldId="269"/>
            <ac:spMk id="16" creationId="{93543EA2-C9B9-432E-B62F-029B742922B2}"/>
          </ac:spMkLst>
        </pc:spChg>
        <pc:spChg chg="add mod">
          <ac:chgData name=" " userId="49290873-8b5b-470c-8130-3b86e2741a51" providerId="ADAL" clId="{DAEC6102-D5BD-42AF-8368-FFBCD5D86412}" dt="2023-10-04T05:25:04.871" v="612" actId="1076"/>
          <ac:spMkLst>
            <pc:docMk/>
            <pc:sldMk cId="2191110145" sldId="269"/>
            <ac:spMk id="17" creationId="{1B018F20-17D3-4339-8288-9981A2556F4D}"/>
          </ac:spMkLst>
        </pc:spChg>
        <pc:spChg chg="add mod ord">
          <ac:chgData name=" " userId="49290873-8b5b-470c-8130-3b86e2741a51" providerId="ADAL" clId="{DAEC6102-D5BD-42AF-8368-FFBCD5D86412}" dt="2023-10-04T05:26:33.140" v="626" actId="14100"/>
          <ac:spMkLst>
            <pc:docMk/>
            <pc:sldMk cId="2191110145" sldId="269"/>
            <ac:spMk id="21" creationId="{57394B60-6A65-47FB-9597-4E287E5F9413}"/>
          </ac:spMkLst>
        </pc:spChg>
        <pc:spChg chg="add del mod">
          <ac:chgData name=" " userId="49290873-8b5b-470c-8130-3b86e2741a51" providerId="ADAL" clId="{DAEC6102-D5BD-42AF-8368-FFBCD5D86412}" dt="2023-10-04T05:25:31.674" v="615" actId="478"/>
          <ac:spMkLst>
            <pc:docMk/>
            <pc:sldMk cId="2191110145" sldId="269"/>
            <ac:spMk id="27" creationId="{EB5D4E4D-6977-45D8-B8E6-E6B676528555}"/>
          </ac:spMkLst>
        </pc:spChg>
        <pc:picChg chg="add del mod">
          <ac:chgData name=" " userId="49290873-8b5b-470c-8130-3b86e2741a51" providerId="ADAL" clId="{DAEC6102-D5BD-42AF-8368-FFBCD5D86412}" dt="2023-10-04T05:09:50.272" v="52" actId="478"/>
          <ac:picMkLst>
            <pc:docMk/>
            <pc:sldMk cId="2191110145" sldId="269"/>
            <ac:picMk id="6" creationId="{C7777140-104A-421C-9F44-45506CCEEECC}"/>
          </ac:picMkLst>
        </pc:picChg>
        <pc:picChg chg="add mod">
          <ac:chgData name=" " userId="49290873-8b5b-470c-8130-3b86e2741a51" providerId="ADAL" clId="{DAEC6102-D5BD-42AF-8368-FFBCD5D86412}" dt="2023-10-04T05:09:52.718" v="53" actId="1076"/>
          <ac:picMkLst>
            <pc:docMk/>
            <pc:sldMk cId="2191110145" sldId="269"/>
            <ac:picMk id="10" creationId="{00D469B8-5A9F-4877-B7CA-D71EAC1A8915}"/>
          </ac:picMkLst>
        </pc:picChg>
        <pc:picChg chg="add mod">
          <ac:chgData name=" " userId="49290873-8b5b-470c-8130-3b86e2741a51" providerId="ADAL" clId="{DAEC6102-D5BD-42AF-8368-FFBCD5D86412}" dt="2023-10-04T05:09:46.767" v="49" actId="1076"/>
          <ac:picMkLst>
            <pc:docMk/>
            <pc:sldMk cId="2191110145" sldId="269"/>
            <ac:picMk id="11" creationId="{71F7F557-8C51-4F2A-85B2-FFD0166C9434}"/>
          </ac:picMkLst>
        </pc:picChg>
        <pc:picChg chg="add mod">
          <ac:chgData name=" " userId="49290873-8b5b-470c-8130-3b86e2741a51" providerId="ADAL" clId="{DAEC6102-D5BD-42AF-8368-FFBCD5D86412}" dt="2023-10-04T05:09:44.461" v="48" actId="1076"/>
          <ac:picMkLst>
            <pc:docMk/>
            <pc:sldMk cId="2191110145" sldId="269"/>
            <ac:picMk id="12" creationId="{6B9BC9AC-2FDE-4EA5-BD2F-C5E16BC9B907}"/>
          </ac:picMkLst>
        </pc:picChg>
        <pc:picChg chg="add mod">
          <ac:chgData name=" " userId="49290873-8b5b-470c-8130-3b86e2741a51" providerId="ADAL" clId="{DAEC6102-D5BD-42AF-8368-FFBCD5D86412}" dt="2023-10-04T05:25:38.430" v="616" actId="1076"/>
          <ac:picMkLst>
            <pc:docMk/>
            <pc:sldMk cId="2191110145" sldId="269"/>
            <ac:picMk id="15" creationId="{92297F7B-C14E-4123-8A6D-0123B1913D97}"/>
          </ac:picMkLst>
        </pc:picChg>
        <pc:picChg chg="add mod">
          <ac:chgData name=" " userId="49290873-8b5b-470c-8130-3b86e2741a51" providerId="ADAL" clId="{DAEC6102-D5BD-42AF-8368-FFBCD5D86412}" dt="2023-10-04T05:25:39.444" v="617" actId="1076"/>
          <ac:picMkLst>
            <pc:docMk/>
            <pc:sldMk cId="2191110145" sldId="269"/>
            <ac:picMk id="18" creationId="{053AC032-9C20-4625-ABF9-BBF05CD03AB3}"/>
          </ac:picMkLst>
        </pc:picChg>
        <pc:picChg chg="add mod">
          <ac:chgData name=" " userId="49290873-8b5b-470c-8130-3b86e2741a51" providerId="ADAL" clId="{DAEC6102-D5BD-42AF-8368-FFBCD5D86412}" dt="2023-10-04T05:25:41.041" v="618" actId="1076"/>
          <ac:picMkLst>
            <pc:docMk/>
            <pc:sldMk cId="2191110145" sldId="269"/>
            <ac:picMk id="19" creationId="{FBCA5CA0-4DC5-414D-AC04-8518C2D53AC9}"/>
          </ac:picMkLst>
        </pc:picChg>
        <pc:picChg chg="add del">
          <ac:chgData name=" " userId="49290873-8b5b-470c-8130-3b86e2741a51" providerId="ADAL" clId="{DAEC6102-D5BD-42AF-8368-FFBCD5D86412}" dt="2023-10-04T05:21:47.589" v="564" actId="478"/>
          <ac:picMkLst>
            <pc:docMk/>
            <pc:sldMk cId="2191110145" sldId="269"/>
            <ac:picMk id="20" creationId="{7E877B7D-0146-48AD-ABC4-BD24FA98AD6F}"/>
          </ac:picMkLst>
        </pc:picChg>
        <pc:cxnChg chg="add del mod">
          <ac:chgData name=" " userId="49290873-8b5b-470c-8130-3b86e2741a51" providerId="ADAL" clId="{DAEC6102-D5BD-42AF-8368-FFBCD5D86412}" dt="2023-10-04T05:24:30.759" v="604" actId="11529"/>
          <ac:cxnSpMkLst>
            <pc:docMk/>
            <pc:sldMk cId="2191110145" sldId="269"/>
            <ac:cxnSpMk id="23" creationId="{AF6CCD91-E333-46C6-AA86-90159BB62014}"/>
          </ac:cxnSpMkLst>
        </pc:cxnChg>
        <pc:cxnChg chg="add del mod">
          <ac:chgData name=" " userId="49290873-8b5b-470c-8130-3b86e2741a51" providerId="ADAL" clId="{DAEC6102-D5BD-42AF-8368-FFBCD5D86412}" dt="2023-10-04T05:24:43.876" v="607" actId="478"/>
          <ac:cxnSpMkLst>
            <pc:docMk/>
            <pc:sldMk cId="2191110145" sldId="269"/>
            <ac:cxnSpMk id="25" creationId="{B8EC68CA-5294-495A-AB4E-658452F15AE4}"/>
          </ac:cxnSpMkLst>
        </pc:cxnChg>
      </pc:sldChg>
      <pc:sldChg chg="addSp modSp add ord">
        <pc:chgData name=" " userId="49290873-8b5b-470c-8130-3b86e2741a51" providerId="ADAL" clId="{DAEC6102-D5BD-42AF-8368-FFBCD5D86412}" dt="2023-10-24T05:09:48.413" v="4540" actId="1076"/>
        <pc:sldMkLst>
          <pc:docMk/>
          <pc:sldMk cId="2920202411" sldId="270"/>
        </pc:sldMkLst>
        <pc:spChg chg="mod">
          <ac:chgData name=" " userId="49290873-8b5b-470c-8130-3b86e2741a51" providerId="ADAL" clId="{DAEC6102-D5BD-42AF-8368-FFBCD5D86412}" dt="2023-10-04T05:28:06.552" v="669" actId="1076"/>
          <ac:spMkLst>
            <pc:docMk/>
            <pc:sldMk cId="2920202411" sldId="270"/>
            <ac:spMk id="8" creationId="{CFE9AF1F-A481-3C43-3B0A-C06E4999B344}"/>
          </ac:spMkLst>
        </pc:spChg>
        <pc:spChg chg="add mod">
          <ac:chgData name=" " userId="49290873-8b5b-470c-8130-3b86e2741a51" providerId="ADAL" clId="{DAEC6102-D5BD-42AF-8368-FFBCD5D86412}" dt="2023-10-24T05:04:47.709" v="4525" actId="1076"/>
          <ac:spMkLst>
            <pc:docMk/>
            <pc:sldMk cId="2920202411" sldId="270"/>
            <ac:spMk id="9" creationId="{ED1B1ED0-D31E-4E45-BB69-E959393335CA}"/>
          </ac:spMkLst>
        </pc:spChg>
        <pc:spChg chg="add mod">
          <ac:chgData name=" " userId="49290873-8b5b-470c-8130-3b86e2741a51" providerId="ADAL" clId="{DAEC6102-D5BD-42AF-8368-FFBCD5D86412}" dt="2023-10-24T02:26:27.456" v="3479" actId="14100"/>
          <ac:spMkLst>
            <pc:docMk/>
            <pc:sldMk cId="2920202411" sldId="270"/>
            <ac:spMk id="11" creationId="{8EE614D6-307F-494E-AC09-3F2D1D894367}"/>
          </ac:spMkLst>
        </pc:spChg>
        <pc:spChg chg="add mod">
          <ac:chgData name=" " userId="49290873-8b5b-470c-8130-3b86e2741a51" providerId="ADAL" clId="{DAEC6102-D5BD-42AF-8368-FFBCD5D86412}" dt="2023-10-24T05:04:54.476" v="4526" actId="255"/>
          <ac:spMkLst>
            <pc:docMk/>
            <pc:sldMk cId="2920202411" sldId="270"/>
            <ac:spMk id="12" creationId="{64AECC19-5B43-4E0F-B28F-A2ABA101B01E}"/>
          </ac:spMkLst>
        </pc:spChg>
        <pc:grpChg chg="mod">
          <ac:chgData name=" " userId="49290873-8b5b-470c-8130-3b86e2741a51" providerId="ADAL" clId="{DAEC6102-D5BD-42AF-8368-FFBCD5D86412}" dt="2023-10-24T02:17:49.845" v="3432" actId="1076"/>
          <ac:grpSpMkLst>
            <pc:docMk/>
            <pc:sldMk cId="2920202411" sldId="270"/>
            <ac:grpSpMk id="4" creationId="{45D658C3-C425-4EC6-BFA0-57BC9B719A58}"/>
          </ac:grpSpMkLst>
        </pc:grpChg>
        <pc:picChg chg="add mod">
          <ac:chgData name=" " userId="49290873-8b5b-470c-8130-3b86e2741a51" providerId="ADAL" clId="{DAEC6102-D5BD-42AF-8368-FFBCD5D86412}" dt="2023-10-24T02:17:53.977" v="3433" actId="1076"/>
          <ac:picMkLst>
            <pc:docMk/>
            <pc:sldMk cId="2920202411" sldId="270"/>
            <ac:picMk id="6" creationId="{A36B8FE2-7F9B-4C0D-B64B-116E580C6AA2}"/>
          </ac:picMkLst>
        </pc:picChg>
        <pc:picChg chg="add mod">
          <ac:chgData name=" " userId="49290873-8b5b-470c-8130-3b86e2741a51" providerId="ADAL" clId="{DAEC6102-D5BD-42AF-8368-FFBCD5D86412}" dt="2023-10-24T02:26:33.499" v="3480" actId="1076"/>
          <ac:picMkLst>
            <pc:docMk/>
            <pc:sldMk cId="2920202411" sldId="270"/>
            <ac:picMk id="10" creationId="{83C37280-B139-46EB-8DC2-C9565104B510}"/>
          </ac:picMkLst>
        </pc:picChg>
        <pc:picChg chg="add mod">
          <ac:chgData name=" " userId="49290873-8b5b-470c-8130-3b86e2741a51" providerId="ADAL" clId="{DAEC6102-D5BD-42AF-8368-FFBCD5D86412}" dt="2023-10-24T05:09:48.413" v="4540" actId="1076"/>
          <ac:picMkLst>
            <pc:docMk/>
            <pc:sldMk cId="2920202411" sldId="270"/>
            <ac:picMk id="13" creationId="{E7942920-0984-40FC-85DC-D665B09EB8A3}"/>
          </ac:picMkLst>
        </pc:picChg>
      </pc:sldChg>
      <pc:sldChg chg="addSp delSp modSp add ord">
        <pc:chgData name=" " userId="49290873-8b5b-470c-8130-3b86e2741a51" providerId="ADAL" clId="{DAEC6102-D5BD-42AF-8368-FFBCD5D86412}" dt="2023-10-24T04:40:52.028" v="4431" actId="113"/>
        <pc:sldMkLst>
          <pc:docMk/>
          <pc:sldMk cId="3896435049" sldId="271"/>
        </pc:sldMkLst>
        <pc:spChg chg="add mod">
          <ac:chgData name=" " userId="49290873-8b5b-470c-8130-3b86e2741a51" providerId="ADAL" clId="{DAEC6102-D5BD-42AF-8368-FFBCD5D86412}" dt="2023-10-24T04:40:40.384" v="4429" actId="113"/>
          <ac:spMkLst>
            <pc:docMk/>
            <pc:sldMk cId="3896435049" sldId="271"/>
            <ac:spMk id="5" creationId="{771D85BF-9038-4680-9751-2BCA2ADEF0B2}"/>
          </ac:spMkLst>
        </pc:spChg>
        <pc:spChg chg="mod">
          <ac:chgData name=" " userId="49290873-8b5b-470c-8130-3b86e2741a51" providerId="ADAL" clId="{DAEC6102-D5BD-42AF-8368-FFBCD5D86412}" dt="2023-10-04T06:23:34.774" v="2084" actId="20577"/>
          <ac:spMkLst>
            <pc:docMk/>
            <pc:sldMk cId="3896435049" sldId="271"/>
            <ac:spMk id="8" creationId="{CFE9AF1F-A481-3C43-3B0A-C06E4999B344}"/>
          </ac:spMkLst>
        </pc:spChg>
        <pc:spChg chg="add mod">
          <ac:chgData name=" " userId="49290873-8b5b-470c-8130-3b86e2741a51" providerId="ADAL" clId="{DAEC6102-D5BD-42AF-8368-FFBCD5D86412}" dt="2023-10-24T04:40:52.028" v="4431" actId="113"/>
          <ac:spMkLst>
            <pc:docMk/>
            <pc:sldMk cId="3896435049" sldId="271"/>
            <ac:spMk id="10" creationId="{E9DA6AD4-B4E6-473B-90B0-6E68F71DB9E5}"/>
          </ac:spMkLst>
        </pc:spChg>
        <pc:spChg chg="add mod">
          <ac:chgData name=" " userId="49290873-8b5b-470c-8130-3b86e2741a51" providerId="ADAL" clId="{DAEC6102-D5BD-42AF-8368-FFBCD5D86412}" dt="2023-10-24T02:38:36.753" v="3578" actId="14100"/>
          <ac:spMkLst>
            <pc:docMk/>
            <pc:sldMk cId="3896435049" sldId="271"/>
            <ac:spMk id="11" creationId="{A64A8D0D-B8B6-432D-B0DB-4AA4443503D7}"/>
          </ac:spMkLst>
        </pc:spChg>
        <pc:spChg chg="add mod">
          <ac:chgData name=" " userId="49290873-8b5b-470c-8130-3b86e2741a51" providerId="ADAL" clId="{DAEC6102-D5BD-42AF-8368-FFBCD5D86412}" dt="2023-10-24T02:40:19.983" v="3629"/>
          <ac:spMkLst>
            <pc:docMk/>
            <pc:sldMk cId="3896435049" sldId="271"/>
            <ac:spMk id="12" creationId="{D78546DF-E2F5-4A3C-B43B-B851A40BA029}"/>
          </ac:spMkLst>
        </pc:spChg>
        <pc:spChg chg="add mod ord">
          <ac:chgData name=" " userId="49290873-8b5b-470c-8130-3b86e2741a51" providerId="ADAL" clId="{DAEC6102-D5BD-42AF-8368-FFBCD5D86412}" dt="2023-10-04T06:21:12.130" v="2007" actId="14100"/>
          <ac:spMkLst>
            <pc:docMk/>
            <pc:sldMk cId="3896435049" sldId="271"/>
            <ac:spMk id="16" creationId="{CBB4B75E-D445-4FA9-900D-9F922994B78B}"/>
          </ac:spMkLst>
        </pc:spChg>
        <pc:spChg chg="add del mod">
          <ac:chgData name=" " userId="49290873-8b5b-470c-8130-3b86e2741a51" providerId="ADAL" clId="{DAEC6102-D5BD-42AF-8368-FFBCD5D86412}" dt="2023-10-04T05:54:04.237" v="1059" actId="478"/>
          <ac:spMkLst>
            <pc:docMk/>
            <pc:sldMk cId="3896435049" sldId="271"/>
            <ac:spMk id="17" creationId="{A7398DD0-7A8D-413A-BD49-AE28D338F447}"/>
          </ac:spMkLst>
        </pc:spChg>
        <pc:spChg chg="add mod">
          <ac:chgData name=" " userId="49290873-8b5b-470c-8130-3b86e2741a51" providerId="ADAL" clId="{DAEC6102-D5BD-42AF-8368-FFBCD5D86412}" dt="2023-10-04T06:12:19.221" v="1687" actId="164"/>
          <ac:spMkLst>
            <pc:docMk/>
            <pc:sldMk cId="3896435049" sldId="271"/>
            <ac:spMk id="18" creationId="{B68E0E64-069A-41BD-B07B-043BBB9B9179}"/>
          </ac:spMkLst>
        </pc:spChg>
        <pc:spChg chg="add mod">
          <ac:chgData name=" " userId="49290873-8b5b-470c-8130-3b86e2741a51" providerId="ADAL" clId="{DAEC6102-D5BD-42AF-8368-FFBCD5D86412}" dt="2023-10-04T06:20:47.964" v="2005" actId="1076"/>
          <ac:spMkLst>
            <pc:docMk/>
            <pc:sldMk cId="3896435049" sldId="271"/>
            <ac:spMk id="19" creationId="{272F8764-2C7B-418B-92C8-65B5305A8947}"/>
          </ac:spMkLst>
        </pc:spChg>
        <pc:spChg chg="add del mod">
          <ac:chgData name=" " userId="49290873-8b5b-470c-8130-3b86e2741a51" providerId="ADAL" clId="{DAEC6102-D5BD-42AF-8368-FFBCD5D86412}" dt="2023-10-04T06:02:11.238" v="1403" actId="767"/>
          <ac:spMkLst>
            <pc:docMk/>
            <pc:sldMk cId="3896435049" sldId="271"/>
            <ac:spMk id="20" creationId="{032A022D-92DB-4E8D-B220-A78DB64FD7DE}"/>
          </ac:spMkLst>
        </pc:spChg>
        <pc:spChg chg="add mod">
          <ac:chgData name=" " userId="49290873-8b5b-470c-8130-3b86e2741a51" providerId="ADAL" clId="{DAEC6102-D5BD-42AF-8368-FFBCD5D86412}" dt="2023-10-04T06:12:19.221" v="1687" actId="164"/>
          <ac:spMkLst>
            <pc:docMk/>
            <pc:sldMk cId="3896435049" sldId="271"/>
            <ac:spMk id="21" creationId="{3F6E942D-6282-4D62-907E-29A02A3E0B56}"/>
          </ac:spMkLst>
        </pc:spChg>
        <pc:spChg chg="add mod">
          <ac:chgData name=" " userId="49290873-8b5b-470c-8130-3b86e2741a51" providerId="ADAL" clId="{DAEC6102-D5BD-42AF-8368-FFBCD5D86412}" dt="2023-10-04T06:20:52.789" v="2006" actId="1076"/>
          <ac:spMkLst>
            <pc:docMk/>
            <pc:sldMk cId="3896435049" sldId="271"/>
            <ac:spMk id="22" creationId="{FA911DAB-31B3-41B3-AFF0-65175086EE80}"/>
          </ac:spMkLst>
        </pc:spChg>
        <pc:spChg chg="add mod">
          <ac:chgData name=" " userId="49290873-8b5b-470c-8130-3b86e2741a51" providerId="ADAL" clId="{DAEC6102-D5BD-42AF-8368-FFBCD5D86412}" dt="2023-10-04T06:12:19.221" v="1687" actId="164"/>
          <ac:spMkLst>
            <pc:docMk/>
            <pc:sldMk cId="3896435049" sldId="271"/>
            <ac:spMk id="23" creationId="{82638740-36A9-4911-BD83-3822FE627BE1}"/>
          </ac:spMkLst>
        </pc:spChg>
        <pc:spChg chg="add mod">
          <ac:chgData name=" " userId="49290873-8b5b-470c-8130-3b86e2741a51" providerId="ADAL" clId="{DAEC6102-D5BD-42AF-8368-FFBCD5D86412}" dt="2023-10-04T06:26:36.936" v="2112" actId="164"/>
          <ac:spMkLst>
            <pc:docMk/>
            <pc:sldMk cId="3896435049" sldId="271"/>
            <ac:spMk id="24" creationId="{CCB58E96-45CE-4137-926E-968B05ED18D9}"/>
          </ac:spMkLst>
        </pc:spChg>
        <pc:spChg chg="add mod">
          <ac:chgData name=" " userId="49290873-8b5b-470c-8130-3b86e2741a51" providerId="ADAL" clId="{DAEC6102-D5BD-42AF-8368-FFBCD5D86412}" dt="2023-10-24T04:40:47.882" v="4430" actId="113"/>
          <ac:spMkLst>
            <pc:docMk/>
            <pc:sldMk cId="3896435049" sldId="271"/>
            <ac:spMk id="26" creationId="{1EFF8F12-7223-42E6-813D-28FDD9796732}"/>
          </ac:spMkLst>
        </pc:spChg>
        <pc:spChg chg="add mod">
          <ac:chgData name=" " userId="49290873-8b5b-470c-8130-3b86e2741a51" providerId="ADAL" clId="{DAEC6102-D5BD-42AF-8368-FFBCD5D86412}" dt="2023-10-04T06:26:36.936" v="2112" actId="164"/>
          <ac:spMkLst>
            <pc:docMk/>
            <pc:sldMk cId="3896435049" sldId="271"/>
            <ac:spMk id="27" creationId="{AF04BE10-7F6F-4681-8C28-CCF5651DBA24}"/>
          </ac:spMkLst>
        </pc:spChg>
        <pc:spChg chg="add mod">
          <ac:chgData name=" " userId="49290873-8b5b-470c-8130-3b86e2741a51" providerId="ADAL" clId="{DAEC6102-D5BD-42AF-8368-FFBCD5D86412}" dt="2023-10-04T06:26:36.936" v="2112" actId="164"/>
          <ac:spMkLst>
            <pc:docMk/>
            <pc:sldMk cId="3896435049" sldId="271"/>
            <ac:spMk id="28" creationId="{BCAFA3D6-3D45-4DE1-97DC-258DA71C59BC}"/>
          </ac:spMkLst>
        </pc:spChg>
        <pc:spChg chg="add mod">
          <ac:chgData name=" " userId="49290873-8b5b-470c-8130-3b86e2741a51" providerId="ADAL" clId="{DAEC6102-D5BD-42AF-8368-FFBCD5D86412}" dt="2023-10-04T06:26:36.936" v="2112" actId="164"/>
          <ac:spMkLst>
            <pc:docMk/>
            <pc:sldMk cId="3896435049" sldId="271"/>
            <ac:spMk id="29" creationId="{DBC39577-94F8-4D96-8646-6F3185F80E85}"/>
          </ac:spMkLst>
        </pc:spChg>
        <pc:spChg chg="add mod">
          <ac:chgData name=" " userId="49290873-8b5b-470c-8130-3b86e2741a51" providerId="ADAL" clId="{DAEC6102-D5BD-42AF-8368-FFBCD5D86412}" dt="2023-10-24T02:39:09.195" v="3585" actId="14100"/>
          <ac:spMkLst>
            <pc:docMk/>
            <pc:sldMk cId="3896435049" sldId="271"/>
            <ac:spMk id="30" creationId="{0950B5A4-A46A-456A-A895-1B25AEA00E9A}"/>
          </ac:spMkLst>
        </pc:spChg>
        <pc:spChg chg="add mod">
          <ac:chgData name=" " userId="49290873-8b5b-470c-8130-3b86e2741a51" providerId="ADAL" clId="{DAEC6102-D5BD-42AF-8368-FFBCD5D86412}" dt="2023-10-24T02:42:06.247" v="3651" actId="1076"/>
          <ac:spMkLst>
            <pc:docMk/>
            <pc:sldMk cId="3896435049" sldId="271"/>
            <ac:spMk id="31" creationId="{3ABFA4C5-F2CB-46AA-8452-DDA87E926BB7}"/>
          </ac:spMkLst>
        </pc:spChg>
        <pc:spChg chg="add del mod">
          <ac:chgData name=" " userId="49290873-8b5b-470c-8130-3b86e2741a51" providerId="ADAL" clId="{DAEC6102-D5BD-42AF-8368-FFBCD5D86412}" dt="2023-10-04T06:25:34.243" v="2092" actId="478"/>
          <ac:spMkLst>
            <pc:docMk/>
            <pc:sldMk cId="3896435049" sldId="271"/>
            <ac:spMk id="32" creationId="{FFCAF960-51AC-4A49-A8F0-ECCFFDBFB260}"/>
          </ac:spMkLst>
        </pc:spChg>
        <pc:spChg chg="add mod">
          <ac:chgData name=" " userId="49290873-8b5b-470c-8130-3b86e2741a51" providerId="ADAL" clId="{DAEC6102-D5BD-42AF-8368-FFBCD5D86412}" dt="2023-10-04T06:26:01.907" v="2102" actId="164"/>
          <ac:spMkLst>
            <pc:docMk/>
            <pc:sldMk cId="3896435049" sldId="271"/>
            <ac:spMk id="33" creationId="{90494BBE-7AAB-4C15-831D-CBB0E46ABC06}"/>
          </ac:spMkLst>
        </pc:spChg>
        <pc:spChg chg="add mod">
          <ac:chgData name=" " userId="49290873-8b5b-470c-8130-3b86e2741a51" providerId="ADAL" clId="{DAEC6102-D5BD-42AF-8368-FFBCD5D86412}" dt="2023-10-04T06:37:37.386" v="2143" actId="14100"/>
          <ac:spMkLst>
            <pc:docMk/>
            <pc:sldMk cId="3896435049" sldId="271"/>
            <ac:spMk id="40" creationId="{BECA0402-1CF2-4A98-94C2-4A321F4E8D94}"/>
          </ac:spMkLst>
        </pc:spChg>
        <pc:grpChg chg="mod">
          <ac:chgData name=" " userId="49290873-8b5b-470c-8130-3b86e2741a51" providerId="ADAL" clId="{DAEC6102-D5BD-42AF-8368-FFBCD5D86412}" dt="2023-10-04T06:25:53.203" v="2101" actId="1076"/>
          <ac:grpSpMkLst>
            <pc:docMk/>
            <pc:sldMk cId="3896435049" sldId="271"/>
            <ac:grpSpMk id="4" creationId="{45D658C3-C425-4EC6-BFA0-57BC9B719A58}"/>
          </ac:grpSpMkLst>
        </pc:grpChg>
        <pc:grpChg chg="add mod">
          <ac:chgData name=" " userId="49290873-8b5b-470c-8130-3b86e2741a51" providerId="ADAL" clId="{DAEC6102-D5BD-42AF-8368-FFBCD5D86412}" dt="2023-10-18T06:58:01.294" v="2218" actId="1076"/>
          <ac:grpSpMkLst>
            <pc:docMk/>
            <pc:sldMk cId="3896435049" sldId="271"/>
            <ac:grpSpMk id="25" creationId="{B4AE35C0-EF7E-43CC-94E9-EF878EFCF6AA}"/>
          </ac:grpSpMkLst>
        </pc:grpChg>
        <pc:grpChg chg="add del mod">
          <ac:chgData name=" " userId="49290873-8b5b-470c-8130-3b86e2741a51" providerId="ADAL" clId="{DAEC6102-D5BD-42AF-8368-FFBCD5D86412}" dt="2023-10-04T06:33:04.630" v="2115" actId="478"/>
          <ac:grpSpMkLst>
            <pc:docMk/>
            <pc:sldMk cId="3896435049" sldId="271"/>
            <ac:grpSpMk id="34" creationId="{DEF78BEE-42BF-4C26-8353-487E89F4C99B}"/>
          </ac:grpSpMkLst>
        </pc:grpChg>
        <pc:grpChg chg="add mod">
          <ac:chgData name=" " userId="49290873-8b5b-470c-8130-3b86e2741a51" providerId="ADAL" clId="{DAEC6102-D5BD-42AF-8368-FFBCD5D86412}" dt="2023-10-04T06:37:27.866" v="2142" actId="1076"/>
          <ac:grpSpMkLst>
            <pc:docMk/>
            <pc:sldMk cId="3896435049" sldId="271"/>
            <ac:grpSpMk id="35" creationId="{26B98F41-EC58-4091-B65C-18054BE148DD}"/>
          </ac:grpSpMkLst>
        </pc:grpChg>
        <pc:picChg chg="add del mod">
          <ac:chgData name=" " userId="49290873-8b5b-470c-8130-3b86e2741a51" providerId="ADAL" clId="{DAEC6102-D5BD-42AF-8368-FFBCD5D86412}" dt="2023-10-04T05:53:49.397" v="1039" actId="478"/>
          <ac:picMkLst>
            <pc:docMk/>
            <pc:sldMk cId="3896435049" sldId="271"/>
            <ac:picMk id="9" creationId="{6632C050-2FD9-4C72-88C8-BE4E92EFA065}"/>
          </ac:picMkLst>
        </pc:picChg>
        <pc:picChg chg="add mod modCrop">
          <ac:chgData name=" " userId="49290873-8b5b-470c-8130-3b86e2741a51" providerId="ADAL" clId="{DAEC6102-D5BD-42AF-8368-FFBCD5D86412}" dt="2023-10-24T02:42:02.598" v="3650" actId="1076"/>
          <ac:picMkLst>
            <pc:docMk/>
            <pc:sldMk cId="3896435049" sldId="271"/>
            <ac:picMk id="9" creationId="{82FCCB15-C2E8-4C71-994F-82D60B8CDD37}"/>
          </ac:picMkLst>
        </pc:picChg>
        <pc:picChg chg="add del mod">
          <ac:chgData name=" " userId="49290873-8b5b-470c-8130-3b86e2741a51" providerId="ADAL" clId="{DAEC6102-D5BD-42AF-8368-FFBCD5D86412}" dt="2023-10-04T05:53:44.192" v="1036" actId="478"/>
          <ac:picMkLst>
            <pc:docMk/>
            <pc:sldMk cId="3896435049" sldId="271"/>
            <ac:picMk id="11" creationId="{CEFAFD93-C379-4C5E-B533-90D673CD3097}"/>
          </ac:picMkLst>
        </pc:picChg>
        <pc:picChg chg="add del mod">
          <ac:chgData name=" " userId="49290873-8b5b-470c-8130-3b86e2741a51" providerId="ADAL" clId="{DAEC6102-D5BD-42AF-8368-FFBCD5D86412}" dt="2023-10-04T05:53:45.899" v="1037" actId="478"/>
          <ac:picMkLst>
            <pc:docMk/>
            <pc:sldMk cId="3896435049" sldId="271"/>
            <ac:picMk id="13" creationId="{93066870-8692-4AF2-8BE8-D1FB58E70C9B}"/>
          </ac:picMkLst>
        </pc:picChg>
        <pc:picChg chg="add del mod modCrop">
          <ac:chgData name=" " userId="49290873-8b5b-470c-8130-3b86e2741a51" providerId="ADAL" clId="{DAEC6102-D5BD-42AF-8368-FFBCD5D86412}" dt="2023-10-04T05:53:47.724" v="1038" actId="478"/>
          <ac:picMkLst>
            <pc:docMk/>
            <pc:sldMk cId="3896435049" sldId="271"/>
            <ac:picMk id="15" creationId="{D914812F-D3A5-4088-B564-380E4164EFBB}"/>
          </ac:picMkLst>
        </pc:picChg>
        <pc:picChg chg="add mod modCrop">
          <ac:chgData name=" " userId="49290873-8b5b-470c-8130-3b86e2741a51" providerId="ADAL" clId="{DAEC6102-D5BD-42AF-8368-FFBCD5D86412}" dt="2023-10-04T06:26:01.907" v="2102" actId="164"/>
          <ac:picMkLst>
            <pc:docMk/>
            <pc:sldMk cId="3896435049" sldId="271"/>
            <ac:picMk id="31" creationId="{A17A9E82-8CDB-44DF-AD19-2F91FC4FDF42}"/>
          </ac:picMkLst>
        </pc:picChg>
        <pc:picChg chg="add del mod">
          <ac:chgData name=" " userId="49290873-8b5b-470c-8130-3b86e2741a51" providerId="ADAL" clId="{DAEC6102-D5BD-42AF-8368-FFBCD5D86412}" dt="2023-10-04T06:34:00.129" v="2125" actId="478"/>
          <ac:picMkLst>
            <pc:docMk/>
            <pc:sldMk cId="3896435049" sldId="271"/>
            <ac:picMk id="37" creationId="{C57C1726-F3CD-4A4B-9A69-5AF45AF8044E}"/>
          </ac:picMkLst>
        </pc:picChg>
        <pc:picChg chg="add del mod modCrop">
          <ac:chgData name=" " userId="49290873-8b5b-470c-8130-3b86e2741a51" providerId="ADAL" clId="{DAEC6102-D5BD-42AF-8368-FFBCD5D86412}" dt="2023-10-24T02:35:10.180" v="3539" actId="478"/>
          <ac:picMkLst>
            <pc:docMk/>
            <pc:sldMk cId="3896435049" sldId="271"/>
            <ac:picMk id="39" creationId="{D36385EF-9965-403E-9FE7-771C5DC1177F}"/>
          </ac:picMkLst>
        </pc:picChg>
      </pc:sldChg>
      <pc:sldChg chg="addSp delSp modSp add ord">
        <pc:chgData name=" " userId="49290873-8b5b-470c-8130-3b86e2741a51" providerId="ADAL" clId="{DAEC6102-D5BD-42AF-8368-FFBCD5D86412}" dt="2023-10-24T04:32:32.455" v="4428" actId="113"/>
        <pc:sldMkLst>
          <pc:docMk/>
          <pc:sldMk cId="2321642299" sldId="272"/>
        </pc:sldMkLst>
        <pc:spChg chg="add mod">
          <ac:chgData name=" " userId="49290873-8b5b-470c-8130-3b86e2741a51" providerId="ADAL" clId="{DAEC6102-D5BD-42AF-8368-FFBCD5D86412}" dt="2023-10-24T04:23:54.053" v="4246" actId="1076"/>
          <ac:spMkLst>
            <pc:docMk/>
            <pc:sldMk cId="2321642299" sldId="272"/>
            <ac:spMk id="5" creationId="{B7B9E386-B1DC-4791-A9C6-DB3F4F8A8F05}"/>
          </ac:spMkLst>
        </pc:spChg>
        <pc:spChg chg="add mod">
          <ac:chgData name=" " userId="49290873-8b5b-470c-8130-3b86e2741a51" providerId="ADAL" clId="{DAEC6102-D5BD-42AF-8368-FFBCD5D86412}" dt="2023-10-24T04:28:50.938" v="4395" actId="1076"/>
          <ac:spMkLst>
            <pc:docMk/>
            <pc:sldMk cId="2321642299" sldId="272"/>
            <ac:spMk id="6" creationId="{B2EDD671-8EC1-49C7-B894-A0995DD5B40F}"/>
          </ac:spMkLst>
        </pc:spChg>
        <pc:spChg chg="mod">
          <ac:chgData name=" " userId="49290873-8b5b-470c-8130-3b86e2741a51" providerId="ADAL" clId="{DAEC6102-D5BD-42AF-8368-FFBCD5D86412}" dt="2023-10-18T06:05:55.289" v="2215" actId="1076"/>
          <ac:spMkLst>
            <pc:docMk/>
            <pc:sldMk cId="2321642299" sldId="272"/>
            <ac:spMk id="8" creationId="{CFE9AF1F-A481-3C43-3B0A-C06E4999B344}"/>
          </ac:spMkLst>
        </pc:spChg>
        <pc:spChg chg="mod topLvl">
          <ac:chgData name=" " userId="49290873-8b5b-470c-8130-3b86e2741a51" providerId="ADAL" clId="{DAEC6102-D5BD-42AF-8368-FFBCD5D86412}" dt="2023-10-24T04:30:51.028" v="4423" actId="14100"/>
          <ac:spMkLst>
            <pc:docMk/>
            <pc:sldMk cId="2321642299" sldId="272"/>
            <ac:spMk id="10" creationId="{AB8111A6-63BA-48B8-A972-4225D0509232}"/>
          </ac:spMkLst>
        </pc:spChg>
        <pc:spChg chg="add del mod topLvl">
          <ac:chgData name=" " userId="49290873-8b5b-470c-8130-3b86e2741a51" providerId="ADAL" clId="{DAEC6102-D5BD-42AF-8368-FFBCD5D86412}" dt="2023-10-24T03:07:41.125" v="4017" actId="1076"/>
          <ac:spMkLst>
            <pc:docMk/>
            <pc:sldMk cId="2321642299" sldId="272"/>
            <ac:spMk id="11" creationId="{8E8E0D84-8A5D-40B1-B589-B62898428BF7}"/>
          </ac:spMkLst>
        </pc:spChg>
        <pc:spChg chg="del mod">
          <ac:chgData name=" " userId="49290873-8b5b-470c-8130-3b86e2741a51" providerId="ADAL" clId="{DAEC6102-D5BD-42AF-8368-FFBCD5D86412}" dt="2023-10-24T02:45:34.075" v="3678" actId="478"/>
          <ac:spMkLst>
            <pc:docMk/>
            <pc:sldMk cId="2321642299" sldId="272"/>
            <ac:spMk id="12" creationId="{4A3BF97F-232F-4C7B-B169-19AF28EEA0D1}"/>
          </ac:spMkLst>
        </pc:spChg>
        <pc:spChg chg="del mod">
          <ac:chgData name=" " userId="49290873-8b5b-470c-8130-3b86e2741a51" providerId="ADAL" clId="{DAEC6102-D5BD-42AF-8368-FFBCD5D86412}" dt="2023-10-18T07:07:05.986" v="2430" actId="478"/>
          <ac:spMkLst>
            <pc:docMk/>
            <pc:sldMk cId="2321642299" sldId="272"/>
            <ac:spMk id="13" creationId="{00050906-3219-4E42-BCC2-0A1170E61889}"/>
          </ac:spMkLst>
        </pc:spChg>
        <pc:spChg chg="add mod">
          <ac:chgData name=" " userId="49290873-8b5b-470c-8130-3b86e2741a51" providerId="ADAL" clId="{DAEC6102-D5BD-42AF-8368-FFBCD5D86412}" dt="2023-10-24T04:29:52.260" v="4415" actId="1076"/>
          <ac:spMkLst>
            <pc:docMk/>
            <pc:sldMk cId="2321642299" sldId="272"/>
            <ac:spMk id="13" creationId="{53F9B5C4-D283-4B6A-875C-A8E5B2DB2463}"/>
          </ac:spMkLst>
        </pc:spChg>
        <pc:spChg chg="del mod">
          <ac:chgData name=" " userId="49290873-8b5b-470c-8130-3b86e2741a51" providerId="ADAL" clId="{DAEC6102-D5BD-42AF-8368-FFBCD5D86412}" dt="2023-10-18T07:07:20.622" v="2437" actId="478"/>
          <ac:spMkLst>
            <pc:docMk/>
            <pc:sldMk cId="2321642299" sldId="272"/>
            <ac:spMk id="14" creationId="{396D5823-6F05-46AF-8790-A638797CC0B2}"/>
          </ac:spMkLst>
        </pc:spChg>
        <pc:spChg chg="del mod">
          <ac:chgData name=" " userId="49290873-8b5b-470c-8130-3b86e2741a51" providerId="ADAL" clId="{DAEC6102-D5BD-42AF-8368-FFBCD5D86412}" dt="2023-10-18T07:07:10.416" v="2433" actId="478"/>
          <ac:spMkLst>
            <pc:docMk/>
            <pc:sldMk cId="2321642299" sldId="272"/>
            <ac:spMk id="15" creationId="{E0A8DD3E-8225-40D4-9308-9A6F35046F5E}"/>
          </ac:spMkLst>
        </pc:spChg>
        <pc:spChg chg="add mod">
          <ac:chgData name=" " userId="49290873-8b5b-470c-8130-3b86e2741a51" providerId="ADAL" clId="{DAEC6102-D5BD-42AF-8368-FFBCD5D86412}" dt="2023-10-24T02:48:32.649" v="3707" actId="255"/>
          <ac:spMkLst>
            <pc:docMk/>
            <pc:sldMk cId="2321642299" sldId="272"/>
            <ac:spMk id="17" creationId="{92515558-66A8-4252-AA27-F087F7B6D704}"/>
          </ac:spMkLst>
        </pc:spChg>
        <pc:spChg chg="add del mod">
          <ac:chgData name=" " userId="49290873-8b5b-470c-8130-3b86e2741a51" providerId="ADAL" clId="{DAEC6102-D5BD-42AF-8368-FFBCD5D86412}" dt="2023-10-24T04:20:24.929" v="4180" actId="1076"/>
          <ac:spMkLst>
            <pc:docMk/>
            <pc:sldMk cId="2321642299" sldId="272"/>
            <ac:spMk id="18" creationId="{4BF7D3BC-6EA1-4E1D-AF5D-A50E9446982D}"/>
          </ac:spMkLst>
        </pc:spChg>
        <pc:spChg chg="mod topLvl">
          <ac:chgData name=" " userId="49290873-8b5b-470c-8130-3b86e2741a51" providerId="ADAL" clId="{DAEC6102-D5BD-42AF-8368-FFBCD5D86412}" dt="2023-10-24T04:23:04.072" v="4239" actId="14100"/>
          <ac:spMkLst>
            <pc:docMk/>
            <pc:sldMk cId="2321642299" sldId="272"/>
            <ac:spMk id="20" creationId="{89FA536A-E7F5-4E45-B4FF-EAA8597EEE17}"/>
          </ac:spMkLst>
        </pc:spChg>
        <pc:spChg chg="mod topLvl">
          <ac:chgData name=" " userId="49290873-8b5b-470c-8130-3b86e2741a51" providerId="ADAL" clId="{DAEC6102-D5BD-42AF-8368-FFBCD5D86412}" dt="2023-10-24T04:20:40.176" v="4182" actId="1076"/>
          <ac:spMkLst>
            <pc:docMk/>
            <pc:sldMk cId="2321642299" sldId="272"/>
            <ac:spMk id="21" creationId="{1A65F731-15A0-448F-A9AC-97C1627021EF}"/>
          </ac:spMkLst>
        </pc:spChg>
        <pc:spChg chg="del">
          <ac:chgData name=" " userId="49290873-8b5b-470c-8130-3b86e2741a51" providerId="ADAL" clId="{DAEC6102-D5BD-42AF-8368-FFBCD5D86412}" dt="2023-10-19T03:09:16.858" v="3284" actId="478"/>
          <ac:spMkLst>
            <pc:docMk/>
            <pc:sldMk cId="2321642299" sldId="272"/>
            <ac:spMk id="22" creationId="{962FF950-30C5-4B78-B74B-522378E05C28}"/>
          </ac:spMkLst>
        </pc:spChg>
        <pc:spChg chg="add mod">
          <ac:chgData name=" " userId="49290873-8b5b-470c-8130-3b86e2741a51" providerId="ADAL" clId="{DAEC6102-D5BD-42AF-8368-FFBCD5D86412}" dt="2023-10-24T04:32:27.042" v="4426" actId="113"/>
          <ac:spMkLst>
            <pc:docMk/>
            <pc:sldMk cId="2321642299" sldId="272"/>
            <ac:spMk id="23" creationId="{57C4F139-6818-4A5A-AD82-3EBA5B5E7117}"/>
          </ac:spMkLst>
        </pc:spChg>
        <pc:spChg chg="add mod">
          <ac:chgData name=" " userId="49290873-8b5b-470c-8130-3b86e2741a51" providerId="ADAL" clId="{DAEC6102-D5BD-42AF-8368-FFBCD5D86412}" dt="2023-10-24T03:07:45.992" v="4018" actId="1076"/>
          <ac:spMkLst>
            <pc:docMk/>
            <pc:sldMk cId="2321642299" sldId="272"/>
            <ac:spMk id="24" creationId="{1C9CE107-3EC3-4F9A-A33E-0EDF9E63CA40}"/>
          </ac:spMkLst>
        </pc:spChg>
        <pc:spChg chg="mod topLvl">
          <ac:chgData name=" " userId="49290873-8b5b-470c-8130-3b86e2741a51" providerId="ADAL" clId="{DAEC6102-D5BD-42AF-8368-FFBCD5D86412}" dt="2023-10-24T04:27:38.943" v="4373" actId="14100"/>
          <ac:spMkLst>
            <pc:docMk/>
            <pc:sldMk cId="2321642299" sldId="272"/>
            <ac:spMk id="26" creationId="{375FFEB5-BC0D-4675-926D-868202A3F45D}"/>
          </ac:spMkLst>
        </pc:spChg>
        <pc:spChg chg="add del mod">
          <ac:chgData name=" " userId="49290873-8b5b-470c-8130-3b86e2741a51" providerId="ADAL" clId="{DAEC6102-D5BD-42AF-8368-FFBCD5D86412}" dt="2023-10-24T02:48:08.838" v="3705"/>
          <ac:spMkLst>
            <pc:docMk/>
            <pc:sldMk cId="2321642299" sldId="272"/>
            <ac:spMk id="27" creationId="{6EBFF39C-4D70-44C2-85ED-7D0732808D1E}"/>
          </ac:spMkLst>
        </pc:spChg>
        <pc:spChg chg="del mod">
          <ac:chgData name=" " userId="49290873-8b5b-470c-8130-3b86e2741a51" providerId="ADAL" clId="{DAEC6102-D5BD-42AF-8368-FFBCD5D86412}" dt="2023-10-18T07:24:41.341" v="2813" actId="478"/>
          <ac:spMkLst>
            <pc:docMk/>
            <pc:sldMk cId="2321642299" sldId="272"/>
            <ac:spMk id="27" creationId="{715CC82E-1D86-410D-B264-5FE679D9E43D}"/>
          </ac:spMkLst>
        </pc:spChg>
        <pc:spChg chg="del topLvl">
          <ac:chgData name=" " userId="49290873-8b5b-470c-8130-3b86e2741a51" providerId="ADAL" clId="{DAEC6102-D5BD-42AF-8368-FFBCD5D86412}" dt="2023-10-24T02:47:37.017" v="3697" actId="478"/>
          <ac:spMkLst>
            <pc:docMk/>
            <pc:sldMk cId="2321642299" sldId="272"/>
            <ac:spMk id="28" creationId="{A3C6B2D1-7596-43F4-A207-354C18AB35BE}"/>
          </ac:spMkLst>
        </pc:spChg>
        <pc:spChg chg="add mod">
          <ac:chgData name=" " userId="49290873-8b5b-470c-8130-3b86e2741a51" providerId="ADAL" clId="{DAEC6102-D5BD-42AF-8368-FFBCD5D86412}" dt="2023-10-24T04:32:23.567" v="4425" actId="113"/>
          <ac:spMkLst>
            <pc:docMk/>
            <pc:sldMk cId="2321642299" sldId="272"/>
            <ac:spMk id="29" creationId="{F90D7936-1464-41E2-B582-02E84077C21A}"/>
          </ac:spMkLst>
        </pc:spChg>
        <pc:spChg chg="add mod">
          <ac:chgData name=" " userId="49290873-8b5b-470c-8130-3b86e2741a51" providerId="ADAL" clId="{DAEC6102-D5BD-42AF-8368-FFBCD5D86412}" dt="2023-10-24T04:27:46.676" v="4386"/>
          <ac:spMkLst>
            <pc:docMk/>
            <pc:sldMk cId="2321642299" sldId="272"/>
            <ac:spMk id="30" creationId="{08BA37FA-E500-4DB8-BCBC-022B0B1F6000}"/>
          </ac:spMkLst>
        </pc:spChg>
        <pc:spChg chg="add mod">
          <ac:chgData name=" " userId="49290873-8b5b-470c-8130-3b86e2741a51" providerId="ADAL" clId="{DAEC6102-D5BD-42AF-8368-FFBCD5D86412}" dt="2023-10-24T04:30:11.895" v="4420" actId="1076"/>
          <ac:spMkLst>
            <pc:docMk/>
            <pc:sldMk cId="2321642299" sldId="272"/>
            <ac:spMk id="31" creationId="{DFCDA5C6-97F1-4720-997E-88507A27F1F8}"/>
          </ac:spMkLst>
        </pc:spChg>
        <pc:spChg chg="add mod">
          <ac:chgData name=" " userId="49290873-8b5b-470c-8130-3b86e2741a51" providerId="ADAL" clId="{DAEC6102-D5BD-42AF-8368-FFBCD5D86412}" dt="2023-10-24T04:32:32.455" v="4428" actId="113"/>
          <ac:spMkLst>
            <pc:docMk/>
            <pc:sldMk cId="2321642299" sldId="272"/>
            <ac:spMk id="32" creationId="{9B45DA5F-E1D6-48DB-B73F-C57C56D467F1}"/>
          </ac:spMkLst>
        </pc:spChg>
        <pc:spChg chg="add mod">
          <ac:chgData name=" " userId="49290873-8b5b-470c-8130-3b86e2741a51" providerId="ADAL" clId="{DAEC6102-D5BD-42AF-8368-FFBCD5D86412}" dt="2023-10-24T04:32:29.801" v="4427" actId="113"/>
          <ac:spMkLst>
            <pc:docMk/>
            <pc:sldMk cId="2321642299" sldId="272"/>
            <ac:spMk id="33" creationId="{BEC56219-F699-45DD-AFCD-F7642E4BD43F}"/>
          </ac:spMkLst>
        </pc:spChg>
        <pc:spChg chg="add mod">
          <ac:chgData name=" " userId="49290873-8b5b-470c-8130-3b86e2741a51" providerId="ADAL" clId="{DAEC6102-D5BD-42AF-8368-FFBCD5D86412}" dt="2023-10-24T04:23:48.038" v="4245" actId="1076"/>
          <ac:spMkLst>
            <pc:docMk/>
            <pc:sldMk cId="2321642299" sldId="272"/>
            <ac:spMk id="34" creationId="{36991045-EDA0-40E7-B930-66AF123292A3}"/>
          </ac:spMkLst>
        </pc:spChg>
        <pc:spChg chg="add mod">
          <ac:chgData name=" " userId="49290873-8b5b-470c-8130-3b86e2741a51" providerId="ADAL" clId="{DAEC6102-D5BD-42AF-8368-FFBCD5D86412}" dt="2023-10-24T04:32:19.463" v="4424" actId="113"/>
          <ac:spMkLst>
            <pc:docMk/>
            <pc:sldMk cId="2321642299" sldId="272"/>
            <ac:spMk id="35" creationId="{F1618A59-A7E0-40F0-A003-0F96EB57B8A8}"/>
          </ac:spMkLst>
        </pc:spChg>
        <pc:spChg chg="add mod">
          <ac:chgData name=" " userId="49290873-8b5b-470c-8130-3b86e2741a51" providerId="ADAL" clId="{DAEC6102-D5BD-42AF-8368-FFBCD5D86412}" dt="2023-10-24T04:30:14.620" v="4421" actId="1076"/>
          <ac:spMkLst>
            <pc:docMk/>
            <pc:sldMk cId="2321642299" sldId="272"/>
            <ac:spMk id="36" creationId="{94931410-4B27-4DA3-815B-86E55DCD2BAB}"/>
          </ac:spMkLst>
        </pc:spChg>
        <pc:spChg chg="add mod">
          <ac:chgData name=" " userId="49290873-8b5b-470c-8130-3b86e2741a51" providerId="ADAL" clId="{DAEC6102-D5BD-42AF-8368-FFBCD5D86412}" dt="2023-10-24T04:30:18.219" v="4422" actId="1076"/>
          <ac:spMkLst>
            <pc:docMk/>
            <pc:sldMk cId="2321642299" sldId="272"/>
            <ac:spMk id="37" creationId="{1FAF3D7F-0CED-4C09-BD7D-D3EBB8293AD0}"/>
          </ac:spMkLst>
        </pc:spChg>
        <pc:grpChg chg="mod">
          <ac:chgData name=" " userId="49290873-8b5b-470c-8130-3b86e2741a51" providerId="ADAL" clId="{DAEC6102-D5BD-42AF-8368-FFBCD5D86412}" dt="2023-10-18T06:07:54.789" v="2216" actId="1076"/>
          <ac:grpSpMkLst>
            <pc:docMk/>
            <pc:sldMk cId="2321642299" sldId="272"/>
            <ac:grpSpMk id="4" creationId="{45D658C3-C425-4EC6-BFA0-57BC9B719A58}"/>
          </ac:grpSpMkLst>
        </pc:grpChg>
        <pc:grpChg chg="add del mod">
          <ac:chgData name=" " userId="49290873-8b5b-470c-8130-3b86e2741a51" providerId="ADAL" clId="{DAEC6102-D5BD-42AF-8368-FFBCD5D86412}" dt="2023-10-24T03:06:56.051" v="4008" actId="165"/>
          <ac:grpSpMkLst>
            <pc:docMk/>
            <pc:sldMk cId="2321642299" sldId="272"/>
            <ac:grpSpMk id="9" creationId="{6D0C0978-2DBD-4CC8-8B16-0D2756C77ADC}"/>
          </ac:grpSpMkLst>
        </pc:grpChg>
        <pc:grpChg chg="add del mod">
          <ac:chgData name=" " userId="49290873-8b5b-470c-8130-3b86e2741a51" providerId="ADAL" clId="{DAEC6102-D5BD-42AF-8368-FFBCD5D86412}" dt="2023-10-18T06:58:17.188" v="2221"/>
          <ac:grpSpMkLst>
            <pc:docMk/>
            <pc:sldMk cId="2321642299" sldId="272"/>
            <ac:grpSpMk id="16" creationId="{F31E1EF3-A2F3-412D-B0E6-6B979C0C0EA2}"/>
          </ac:grpSpMkLst>
        </pc:grpChg>
        <pc:grpChg chg="add del mod">
          <ac:chgData name=" " userId="49290873-8b5b-470c-8130-3b86e2741a51" providerId="ADAL" clId="{DAEC6102-D5BD-42AF-8368-FFBCD5D86412}" dt="2023-10-24T02:54:20.946" v="3801" actId="165"/>
          <ac:grpSpMkLst>
            <pc:docMk/>
            <pc:sldMk cId="2321642299" sldId="272"/>
            <ac:grpSpMk id="19" creationId="{9D9B6E11-841B-48DC-8D82-BA6F6E270AB2}"/>
          </ac:grpSpMkLst>
        </pc:grpChg>
        <pc:grpChg chg="add del mod">
          <ac:chgData name=" " userId="49290873-8b5b-470c-8130-3b86e2741a51" providerId="ADAL" clId="{DAEC6102-D5BD-42AF-8368-FFBCD5D86412}" dt="2023-10-24T02:47:37.017" v="3697" actId="478"/>
          <ac:grpSpMkLst>
            <pc:docMk/>
            <pc:sldMk cId="2321642299" sldId="272"/>
            <ac:grpSpMk id="25" creationId="{BAC1E300-F7DA-48BD-9CCE-12382992A757}"/>
          </ac:grpSpMkLst>
        </pc:grpChg>
        <pc:grpChg chg="add del mod">
          <ac:chgData name=" " userId="49290873-8b5b-470c-8130-3b86e2741a51" providerId="ADAL" clId="{DAEC6102-D5BD-42AF-8368-FFBCD5D86412}" dt="2023-10-19T03:09:01.247" v="3281"/>
          <ac:grpSpMkLst>
            <pc:docMk/>
            <pc:sldMk cId="2321642299" sldId="272"/>
            <ac:grpSpMk id="27" creationId="{228EA7D8-B234-41DF-A0D0-DEC53CFEB61F}"/>
          </ac:grpSpMkLst>
        </pc:grpChg>
      </pc:sldChg>
      <pc:sldChg chg="modSp add">
        <pc:chgData name=" " userId="49290873-8b5b-470c-8130-3b86e2741a51" providerId="ADAL" clId="{DAEC6102-D5BD-42AF-8368-FFBCD5D86412}" dt="2023-10-18T07:11:04.847" v="2453" actId="20577"/>
        <pc:sldMkLst>
          <pc:docMk/>
          <pc:sldMk cId="3300674775" sldId="273"/>
        </pc:sldMkLst>
        <pc:spChg chg="mod">
          <ac:chgData name=" " userId="49290873-8b5b-470c-8130-3b86e2741a51" providerId="ADAL" clId="{DAEC6102-D5BD-42AF-8368-FFBCD5D86412}" dt="2023-10-18T07:11:04.847" v="2453" actId="20577"/>
          <ac:spMkLst>
            <pc:docMk/>
            <pc:sldMk cId="3300674775" sldId="273"/>
            <ac:spMk id="8" creationId="{CFE9AF1F-A481-3C43-3B0A-C06E4999B344}"/>
          </ac:spMkLst>
        </pc:spChg>
      </pc:sldChg>
      <pc:sldChg chg="addSp delSp modSp add">
        <pc:chgData name=" " userId="49290873-8b5b-470c-8130-3b86e2741a51" providerId="ADAL" clId="{DAEC6102-D5BD-42AF-8368-FFBCD5D86412}" dt="2023-10-24T04:26:39.324" v="4371" actId="20577"/>
        <pc:sldMkLst>
          <pc:docMk/>
          <pc:sldMk cId="1247933790" sldId="274"/>
        </pc:sldMkLst>
        <pc:spChg chg="add mod">
          <ac:chgData name=" " userId="49290873-8b5b-470c-8130-3b86e2741a51" providerId="ADAL" clId="{DAEC6102-D5BD-42AF-8368-FFBCD5D86412}" dt="2023-10-18T07:17:32.827" v="2693" actId="164"/>
          <ac:spMkLst>
            <pc:docMk/>
            <pc:sldMk cId="1247933790" sldId="274"/>
            <ac:spMk id="5" creationId="{58463442-0830-47AC-995F-D150760AA700}"/>
          </ac:spMkLst>
        </pc:spChg>
        <pc:spChg chg="add mod">
          <ac:chgData name=" " userId="49290873-8b5b-470c-8130-3b86e2741a51" providerId="ADAL" clId="{DAEC6102-D5BD-42AF-8368-FFBCD5D86412}" dt="2023-10-24T04:26:39.324" v="4371" actId="20577"/>
          <ac:spMkLst>
            <pc:docMk/>
            <pc:sldMk cId="1247933790" sldId="274"/>
            <ac:spMk id="6" creationId="{5B79569C-E323-4F10-9E4F-B63208CFAC0F}"/>
          </ac:spMkLst>
        </pc:spChg>
        <pc:spChg chg="mod">
          <ac:chgData name=" " userId="49290873-8b5b-470c-8130-3b86e2741a51" providerId="ADAL" clId="{DAEC6102-D5BD-42AF-8368-FFBCD5D86412}" dt="2023-10-18T07:11:34.836" v="2479"/>
          <ac:spMkLst>
            <pc:docMk/>
            <pc:sldMk cId="1247933790" sldId="274"/>
            <ac:spMk id="8" creationId="{CFE9AF1F-A481-3C43-3B0A-C06E4999B344}"/>
          </ac:spMkLst>
        </pc:spChg>
        <pc:spChg chg="add mod">
          <ac:chgData name=" " userId="49290873-8b5b-470c-8130-3b86e2741a51" providerId="ADAL" clId="{DAEC6102-D5BD-42AF-8368-FFBCD5D86412}" dt="2023-10-18T07:20:33.035" v="2763" actId="164"/>
          <ac:spMkLst>
            <pc:docMk/>
            <pc:sldMk cId="1247933790" sldId="274"/>
            <ac:spMk id="11" creationId="{7E3FFB91-4471-412E-9EE6-8EF3762C93FE}"/>
          </ac:spMkLst>
        </pc:spChg>
        <pc:spChg chg="add mod">
          <ac:chgData name=" " userId="49290873-8b5b-470c-8130-3b86e2741a51" providerId="ADAL" clId="{DAEC6102-D5BD-42AF-8368-FFBCD5D86412}" dt="2023-10-18T07:20:33.035" v="2763" actId="164"/>
          <ac:spMkLst>
            <pc:docMk/>
            <pc:sldMk cId="1247933790" sldId="274"/>
            <ac:spMk id="12" creationId="{20E87E7A-E9D2-40C4-BA91-EE5C3549EE67}"/>
          </ac:spMkLst>
        </pc:spChg>
        <pc:spChg chg="add mod">
          <ac:chgData name=" " userId="49290873-8b5b-470c-8130-3b86e2741a51" providerId="ADAL" clId="{DAEC6102-D5BD-42AF-8368-FFBCD5D86412}" dt="2023-10-18T07:20:33.035" v="2763" actId="164"/>
          <ac:spMkLst>
            <pc:docMk/>
            <pc:sldMk cId="1247933790" sldId="274"/>
            <ac:spMk id="14" creationId="{550F8C6B-8FF7-4543-8395-30D2F3FD7989}"/>
          </ac:spMkLst>
        </pc:spChg>
        <pc:spChg chg="add mod">
          <ac:chgData name=" " userId="49290873-8b5b-470c-8130-3b86e2741a51" providerId="ADAL" clId="{DAEC6102-D5BD-42AF-8368-FFBCD5D86412}" dt="2023-10-18T07:20:33.035" v="2763" actId="164"/>
          <ac:spMkLst>
            <pc:docMk/>
            <pc:sldMk cId="1247933790" sldId="274"/>
            <ac:spMk id="15" creationId="{2FCF9B5F-2053-41A5-A4FD-CBC7A21AF24B}"/>
          </ac:spMkLst>
        </pc:spChg>
        <pc:spChg chg="add del mod">
          <ac:chgData name=" " userId="49290873-8b5b-470c-8130-3b86e2741a51" providerId="ADAL" clId="{DAEC6102-D5BD-42AF-8368-FFBCD5D86412}" dt="2023-10-18T07:21:12.092" v="2768" actId="478"/>
          <ac:spMkLst>
            <pc:docMk/>
            <pc:sldMk cId="1247933790" sldId="274"/>
            <ac:spMk id="17" creationId="{253AAC7B-3C34-4581-A84E-0F60390525A7}"/>
          </ac:spMkLst>
        </pc:spChg>
        <pc:grpChg chg="add mod">
          <ac:chgData name=" " userId="49290873-8b5b-470c-8130-3b86e2741a51" providerId="ADAL" clId="{DAEC6102-D5BD-42AF-8368-FFBCD5D86412}" dt="2023-10-18T07:20:17.651" v="2762" actId="1076"/>
          <ac:grpSpMkLst>
            <pc:docMk/>
            <pc:sldMk cId="1247933790" sldId="274"/>
            <ac:grpSpMk id="13" creationId="{9F2365FB-5144-4760-BC6A-B1399A508755}"/>
          </ac:grpSpMkLst>
        </pc:grpChg>
        <pc:grpChg chg="add mod">
          <ac:chgData name=" " userId="49290873-8b5b-470c-8130-3b86e2741a51" providerId="ADAL" clId="{DAEC6102-D5BD-42AF-8368-FFBCD5D86412}" dt="2023-10-18T07:20:37.424" v="2764" actId="1076"/>
          <ac:grpSpMkLst>
            <pc:docMk/>
            <pc:sldMk cId="1247933790" sldId="274"/>
            <ac:grpSpMk id="16" creationId="{F184C367-59B4-4348-8865-DD9E510B7D2A}"/>
          </ac:grpSpMkLst>
        </pc:grpChg>
        <pc:cxnChg chg="add mod">
          <ac:chgData name=" " userId="49290873-8b5b-470c-8130-3b86e2741a51" providerId="ADAL" clId="{DAEC6102-D5BD-42AF-8368-FFBCD5D86412}" dt="2023-10-18T07:17:32.827" v="2693" actId="164"/>
          <ac:cxnSpMkLst>
            <pc:docMk/>
            <pc:sldMk cId="1247933790" sldId="274"/>
            <ac:cxnSpMk id="10" creationId="{6CFA5D94-389C-473E-AC09-B2FCD4B2A2AE}"/>
          </ac:cxnSpMkLst>
        </pc:cxnChg>
      </pc:sldChg>
      <pc:sldChg chg="modSp add ord">
        <pc:chgData name=" " userId="49290873-8b5b-470c-8130-3b86e2741a51" providerId="ADAL" clId="{DAEC6102-D5BD-42AF-8368-FFBCD5D86412}" dt="2023-10-24T02:17:44.849" v="3431" actId="1076"/>
        <pc:sldMkLst>
          <pc:docMk/>
          <pc:sldMk cId="1846278042" sldId="275"/>
        </pc:sldMkLst>
        <pc:spChg chg="mod">
          <ac:chgData name=" " userId="49290873-8b5b-470c-8130-3b86e2741a51" providerId="ADAL" clId="{DAEC6102-D5BD-42AF-8368-FFBCD5D86412}" dt="2023-10-24T02:17:41.055" v="3430"/>
          <ac:spMkLst>
            <pc:docMk/>
            <pc:sldMk cId="1846278042" sldId="275"/>
            <ac:spMk id="8" creationId="{CFE9AF1F-A481-3C43-3B0A-C06E4999B344}"/>
          </ac:spMkLst>
        </pc:spChg>
        <pc:grpChg chg="mod">
          <ac:chgData name=" " userId="49290873-8b5b-470c-8130-3b86e2741a51" providerId="ADAL" clId="{DAEC6102-D5BD-42AF-8368-FFBCD5D86412}" dt="2023-10-24T02:17:44.849" v="3431" actId="1076"/>
          <ac:grpSpMkLst>
            <pc:docMk/>
            <pc:sldMk cId="1846278042" sldId="275"/>
            <ac:grpSpMk id="4" creationId="{45D658C3-C425-4EC6-BFA0-57BC9B719A58}"/>
          </ac:grpSpMkLst>
        </pc:grpChg>
      </pc:sldChg>
      <pc:sldChg chg="addSp delSp modSp add ord">
        <pc:chgData name=" " userId="49290873-8b5b-470c-8130-3b86e2741a51" providerId="ADAL" clId="{DAEC6102-D5BD-42AF-8368-FFBCD5D86412}" dt="2023-10-24T05:18:06.049" v="4707" actId="1076"/>
        <pc:sldMkLst>
          <pc:docMk/>
          <pc:sldMk cId="3555057937" sldId="276"/>
        </pc:sldMkLst>
        <pc:spChg chg="mod">
          <ac:chgData name=" " userId="49290873-8b5b-470c-8130-3b86e2741a51" providerId="ADAL" clId="{DAEC6102-D5BD-42AF-8368-FFBCD5D86412}" dt="2023-10-24T05:17:19.870" v="4699" actId="14100"/>
          <ac:spMkLst>
            <pc:docMk/>
            <pc:sldMk cId="3555057937" sldId="276"/>
            <ac:spMk id="5" creationId="{D2890A5C-3254-4E88-AA0B-A99934C7960E}"/>
          </ac:spMkLst>
        </pc:spChg>
        <pc:spChg chg="mod">
          <ac:chgData name=" " userId="49290873-8b5b-470c-8130-3b86e2741a51" providerId="ADAL" clId="{DAEC6102-D5BD-42AF-8368-FFBCD5D86412}" dt="2023-10-24T05:10:16.040" v="4586"/>
          <ac:spMkLst>
            <pc:docMk/>
            <pc:sldMk cId="3555057937" sldId="276"/>
            <ac:spMk id="8" creationId="{CFE9AF1F-A481-3C43-3B0A-C06E4999B344}"/>
          </ac:spMkLst>
        </pc:spChg>
        <pc:spChg chg="del mod">
          <ac:chgData name=" " userId="49290873-8b5b-470c-8130-3b86e2741a51" providerId="ADAL" clId="{DAEC6102-D5BD-42AF-8368-FFBCD5D86412}" dt="2023-10-24T05:14:28.601" v="4672" actId="478"/>
          <ac:spMkLst>
            <pc:docMk/>
            <pc:sldMk cId="3555057937" sldId="276"/>
            <ac:spMk id="13" creationId="{FE2EC0DE-38D9-4702-BA93-1FE4C7C246EF}"/>
          </ac:spMkLst>
        </pc:spChg>
        <pc:spChg chg="add mod">
          <ac:chgData name=" " userId="49290873-8b5b-470c-8130-3b86e2741a51" providerId="ADAL" clId="{DAEC6102-D5BD-42AF-8368-FFBCD5D86412}" dt="2023-10-24T05:17:24.768" v="4700" actId="1076"/>
          <ac:spMkLst>
            <pc:docMk/>
            <pc:sldMk cId="3555057937" sldId="276"/>
            <ac:spMk id="14" creationId="{C3315129-242C-4A16-AB2F-25DE6BB72FA2}"/>
          </ac:spMkLst>
        </pc:spChg>
        <pc:spChg chg="del">
          <ac:chgData name=" " userId="49290873-8b5b-470c-8130-3b86e2741a51" providerId="ADAL" clId="{DAEC6102-D5BD-42AF-8368-FFBCD5D86412}" dt="2023-10-24T05:13:50.282" v="4662" actId="478"/>
          <ac:spMkLst>
            <pc:docMk/>
            <pc:sldMk cId="3555057937" sldId="276"/>
            <ac:spMk id="16" creationId="{93543EA2-C9B9-432E-B62F-029B742922B2}"/>
          </ac:spMkLst>
        </pc:spChg>
        <pc:spChg chg="del">
          <ac:chgData name=" " userId="49290873-8b5b-470c-8130-3b86e2741a51" providerId="ADAL" clId="{DAEC6102-D5BD-42AF-8368-FFBCD5D86412}" dt="2023-10-24T05:10:26.044" v="4591" actId="478"/>
          <ac:spMkLst>
            <pc:docMk/>
            <pc:sldMk cId="3555057937" sldId="276"/>
            <ac:spMk id="17" creationId="{1B018F20-17D3-4339-8288-9981A2556F4D}"/>
          </ac:spMkLst>
        </pc:spChg>
        <pc:spChg chg="add mod">
          <ac:chgData name=" " userId="49290873-8b5b-470c-8130-3b86e2741a51" providerId="ADAL" clId="{DAEC6102-D5BD-42AF-8368-FFBCD5D86412}" dt="2023-10-24T05:17:33.129" v="4702" actId="14100"/>
          <ac:spMkLst>
            <pc:docMk/>
            <pc:sldMk cId="3555057937" sldId="276"/>
            <ac:spMk id="20" creationId="{8C379107-7C13-4DF9-AD11-1389DD89C77C}"/>
          </ac:spMkLst>
        </pc:spChg>
        <pc:spChg chg="del">
          <ac:chgData name=" " userId="49290873-8b5b-470c-8130-3b86e2741a51" providerId="ADAL" clId="{DAEC6102-D5BD-42AF-8368-FFBCD5D86412}" dt="2023-10-24T05:10:18.685" v="4587" actId="478"/>
          <ac:spMkLst>
            <pc:docMk/>
            <pc:sldMk cId="3555057937" sldId="276"/>
            <ac:spMk id="21" creationId="{57394B60-6A65-47FB-9597-4E287E5F9413}"/>
          </ac:spMkLst>
        </pc:spChg>
        <pc:spChg chg="add mod">
          <ac:chgData name=" " userId="49290873-8b5b-470c-8130-3b86e2741a51" providerId="ADAL" clId="{DAEC6102-D5BD-42AF-8368-FFBCD5D86412}" dt="2023-10-24T05:18:02.253" v="4705" actId="1076"/>
          <ac:spMkLst>
            <pc:docMk/>
            <pc:sldMk cId="3555057937" sldId="276"/>
            <ac:spMk id="22" creationId="{9287BF4B-EB7F-4ADF-B9DD-16AF07FB3185}"/>
          </ac:spMkLst>
        </pc:spChg>
        <pc:spChg chg="add del mod">
          <ac:chgData name=" " userId="49290873-8b5b-470c-8130-3b86e2741a51" providerId="ADAL" clId="{DAEC6102-D5BD-42AF-8368-FFBCD5D86412}" dt="2023-10-24T05:15:56.143" v="4689" actId="478"/>
          <ac:spMkLst>
            <pc:docMk/>
            <pc:sldMk cId="3555057937" sldId="276"/>
            <ac:spMk id="23" creationId="{C4FBF63B-84A8-4E8F-B716-28FC03ABE057}"/>
          </ac:spMkLst>
        </pc:spChg>
        <pc:picChg chg="add mod">
          <ac:chgData name=" " userId="49290873-8b5b-470c-8130-3b86e2741a51" providerId="ADAL" clId="{DAEC6102-D5BD-42AF-8368-FFBCD5D86412}" dt="2023-10-24T05:13:01.748" v="4599" actId="1076"/>
          <ac:picMkLst>
            <pc:docMk/>
            <pc:sldMk cId="3555057937" sldId="276"/>
            <ac:picMk id="9" creationId="{403B8FC9-BE8B-4852-9256-19FDA5EDC65F}"/>
          </ac:picMkLst>
        </pc:picChg>
        <pc:picChg chg="del">
          <ac:chgData name=" " userId="49290873-8b5b-470c-8130-3b86e2741a51" providerId="ADAL" clId="{DAEC6102-D5BD-42AF-8368-FFBCD5D86412}" dt="2023-10-24T05:10:05.134" v="4545" actId="478"/>
          <ac:picMkLst>
            <pc:docMk/>
            <pc:sldMk cId="3555057937" sldId="276"/>
            <ac:picMk id="10" creationId="{00D469B8-5A9F-4877-B7CA-D71EAC1A8915}"/>
          </ac:picMkLst>
        </pc:picChg>
        <pc:picChg chg="del">
          <ac:chgData name=" " userId="49290873-8b5b-470c-8130-3b86e2741a51" providerId="ADAL" clId="{DAEC6102-D5BD-42AF-8368-FFBCD5D86412}" dt="2023-10-24T05:10:03.288" v="4543" actId="478"/>
          <ac:picMkLst>
            <pc:docMk/>
            <pc:sldMk cId="3555057937" sldId="276"/>
            <ac:picMk id="11" creationId="{71F7F557-8C51-4F2A-85B2-FFD0166C9434}"/>
          </ac:picMkLst>
        </pc:picChg>
        <pc:picChg chg="del">
          <ac:chgData name=" " userId="49290873-8b5b-470c-8130-3b86e2741a51" providerId="ADAL" clId="{DAEC6102-D5BD-42AF-8368-FFBCD5D86412}" dt="2023-10-24T05:10:04.195" v="4544" actId="478"/>
          <ac:picMkLst>
            <pc:docMk/>
            <pc:sldMk cId="3555057937" sldId="276"/>
            <ac:picMk id="12" creationId="{6B9BC9AC-2FDE-4EA5-BD2F-C5E16BC9B907}"/>
          </ac:picMkLst>
        </pc:picChg>
        <pc:picChg chg="del">
          <ac:chgData name=" " userId="49290873-8b5b-470c-8130-3b86e2741a51" providerId="ADAL" clId="{DAEC6102-D5BD-42AF-8368-FFBCD5D86412}" dt="2023-10-24T05:10:23.474" v="4590" actId="478"/>
          <ac:picMkLst>
            <pc:docMk/>
            <pc:sldMk cId="3555057937" sldId="276"/>
            <ac:picMk id="15" creationId="{92297F7B-C14E-4123-8A6D-0123B1913D97}"/>
          </ac:picMkLst>
        </pc:picChg>
        <pc:picChg chg="del">
          <ac:chgData name=" " userId="49290873-8b5b-470c-8130-3b86e2741a51" providerId="ADAL" clId="{DAEC6102-D5BD-42AF-8368-FFBCD5D86412}" dt="2023-10-24T05:10:20.376" v="4588" actId="478"/>
          <ac:picMkLst>
            <pc:docMk/>
            <pc:sldMk cId="3555057937" sldId="276"/>
            <ac:picMk id="18" creationId="{053AC032-9C20-4625-ABF9-BBF05CD03AB3}"/>
          </ac:picMkLst>
        </pc:picChg>
        <pc:picChg chg="del">
          <ac:chgData name=" " userId="49290873-8b5b-470c-8130-3b86e2741a51" providerId="ADAL" clId="{DAEC6102-D5BD-42AF-8368-FFBCD5D86412}" dt="2023-10-24T05:10:21.377" v="4589" actId="478"/>
          <ac:picMkLst>
            <pc:docMk/>
            <pc:sldMk cId="3555057937" sldId="276"/>
            <ac:picMk id="19" creationId="{FBCA5CA0-4DC5-414D-AC04-8518C2D53AC9}"/>
          </ac:picMkLst>
        </pc:picChg>
        <pc:picChg chg="add mod">
          <ac:chgData name=" " userId="49290873-8b5b-470c-8130-3b86e2741a51" providerId="ADAL" clId="{DAEC6102-D5BD-42AF-8368-FFBCD5D86412}" dt="2023-10-24T05:18:06.049" v="4707" actId="1076"/>
          <ac:picMkLst>
            <pc:docMk/>
            <pc:sldMk cId="3555057937" sldId="276"/>
            <ac:picMk id="25" creationId="{E620FCB6-88A5-4F74-82CC-3974B35CD894}"/>
          </ac:picMkLst>
        </pc:picChg>
        <pc:picChg chg="add mod">
          <ac:chgData name=" " userId="49290873-8b5b-470c-8130-3b86e2741a51" providerId="ADAL" clId="{DAEC6102-D5BD-42AF-8368-FFBCD5D86412}" dt="2023-10-24T05:18:03.869" v="4706" actId="1076"/>
          <ac:picMkLst>
            <pc:docMk/>
            <pc:sldMk cId="3555057937" sldId="276"/>
            <ac:picMk id="27" creationId="{A81D0712-12FC-40ED-BA8F-F185D8CCB6A6}"/>
          </ac:picMkLst>
        </pc:picChg>
      </pc:sldChg>
      <pc:sldChg chg="addSp delSp modSp add">
        <pc:chgData name=" " userId="49290873-8b5b-470c-8130-3b86e2741a51" providerId="ADAL" clId="{DAEC6102-D5BD-42AF-8368-FFBCD5D86412}" dt="2023-11-06T02:53:10.236" v="5348" actId="1076"/>
        <pc:sldMkLst>
          <pc:docMk/>
          <pc:sldMk cId="311429587" sldId="277"/>
        </pc:sldMkLst>
        <pc:spChg chg="mod">
          <ac:chgData name=" " userId="49290873-8b5b-470c-8130-3b86e2741a51" providerId="ADAL" clId="{DAEC6102-D5BD-42AF-8368-FFBCD5D86412}" dt="2023-11-06T02:49:50.890" v="5342" actId="1076"/>
          <ac:spMkLst>
            <pc:docMk/>
            <pc:sldMk cId="311429587" sldId="277"/>
            <ac:spMk id="5" creationId="{D2890A5C-3254-4E88-AA0B-A99934C7960E}"/>
          </ac:spMkLst>
        </pc:spChg>
        <pc:spChg chg="add mod">
          <ac:chgData name=" " userId="49290873-8b5b-470c-8130-3b86e2741a51" providerId="ADAL" clId="{DAEC6102-D5BD-42AF-8368-FFBCD5D86412}" dt="2023-11-06T02:49:48.019" v="5341" actId="1076"/>
          <ac:spMkLst>
            <pc:docMk/>
            <pc:sldMk cId="311429587" sldId="277"/>
            <ac:spMk id="6" creationId="{DFC33BF6-4BFE-40CD-980F-04ED1BE09314}"/>
          </ac:spMkLst>
        </pc:spChg>
        <pc:spChg chg="mod">
          <ac:chgData name=" " userId="49290873-8b5b-470c-8130-3b86e2741a51" providerId="ADAL" clId="{DAEC6102-D5BD-42AF-8368-FFBCD5D86412}" dt="2023-11-06T02:27:26.369" v="4995"/>
          <ac:spMkLst>
            <pc:docMk/>
            <pc:sldMk cId="311429587" sldId="277"/>
            <ac:spMk id="8" creationId="{CFE9AF1F-A481-3C43-3B0A-C06E4999B344}"/>
          </ac:spMkLst>
        </pc:spChg>
        <pc:spChg chg="mod">
          <ac:chgData name=" " userId="49290873-8b5b-470c-8130-3b86e2741a51" providerId="ADAL" clId="{DAEC6102-D5BD-42AF-8368-FFBCD5D86412}" dt="2023-11-06T02:50:16.222" v="5346" actId="1076"/>
          <ac:spMkLst>
            <pc:docMk/>
            <pc:sldMk cId="311429587" sldId="277"/>
            <ac:spMk id="14" creationId="{C3315129-242C-4A16-AB2F-25DE6BB72FA2}"/>
          </ac:spMkLst>
        </pc:spChg>
        <pc:spChg chg="add mod">
          <ac:chgData name=" " userId="49290873-8b5b-470c-8130-3b86e2741a51" providerId="ADAL" clId="{DAEC6102-D5BD-42AF-8368-FFBCD5D86412}" dt="2023-11-06T02:50:11.062" v="5345" actId="1076"/>
          <ac:spMkLst>
            <pc:docMk/>
            <pc:sldMk cId="311429587" sldId="277"/>
            <ac:spMk id="15" creationId="{30B69CA2-92B6-4B65-8E97-AA1E344F94C4}"/>
          </ac:spMkLst>
        </pc:spChg>
        <pc:spChg chg="add mod">
          <ac:chgData name=" " userId="49290873-8b5b-470c-8130-3b86e2741a51" providerId="ADAL" clId="{DAEC6102-D5BD-42AF-8368-FFBCD5D86412}" dt="2023-11-06T02:52:39.010" v="5347" actId="1076"/>
          <ac:spMkLst>
            <pc:docMk/>
            <pc:sldMk cId="311429587" sldId="277"/>
            <ac:spMk id="16" creationId="{9FEE9A1C-07B9-455C-991D-E1CFC3C1107D}"/>
          </ac:spMkLst>
        </pc:spChg>
        <pc:spChg chg="add mod">
          <ac:chgData name=" " userId="49290873-8b5b-470c-8130-3b86e2741a51" providerId="ADAL" clId="{DAEC6102-D5BD-42AF-8368-FFBCD5D86412}" dt="2023-11-06T02:37:59.522" v="5202" actId="164"/>
          <ac:spMkLst>
            <pc:docMk/>
            <pc:sldMk cId="311429587" sldId="277"/>
            <ac:spMk id="18" creationId="{CDAECD78-623C-49DC-A15F-43DF0DC224B1}"/>
          </ac:spMkLst>
        </pc:spChg>
        <pc:spChg chg="mod">
          <ac:chgData name=" " userId="49290873-8b5b-470c-8130-3b86e2741a51" providerId="ADAL" clId="{DAEC6102-D5BD-42AF-8368-FFBCD5D86412}" dt="2023-11-06T02:32:19.464" v="5068" actId="14100"/>
          <ac:spMkLst>
            <pc:docMk/>
            <pc:sldMk cId="311429587" sldId="277"/>
            <ac:spMk id="20" creationId="{8C379107-7C13-4DF9-AD11-1389DD89C77C}"/>
          </ac:spMkLst>
        </pc:spChg>
        <pc:spChg chg="mod">
          <ac:chgData name=" " userId="49290873-8b5b-470c-8130-3b86e2741a51" providerId="ADAL" clId="{DAEC6102-D5BD-42AF-8368-FFBCD5D86412}" dt="2023-11-06T02:34:51.810" v="5107" actId="1076"/>
          <ac:spMkLst>
            <pc:docMk/>
            <pc:sldMk cId="311429587" sldId="277"/>
            <ac:spMk id="22" creationId="{9287BF4B-EB7F-4ADF-B9DD-16AF07FB3185}"/>
          </ac:spMkLst>
        </pc:spChg>
        <pc:spChg chg="add mod">
          <ac:chgData name=" " userId="49290873-8b5b-470c-8130-3b86e2741a51" providerId="ADAL" clId="{DAEC6102-D5BD-42AF-8368-FFBCD5D86412}" dt="2023-11-06T02:35:40.359" v="5150" actId="1076"/>
          <ac:spMkLst>
            <pc:docMk/>
            <pc:sldMk cId="311429587" sldId="277"/>
            <ac:spMk id="28" creationId="{2C3C7898-C4D0-4F93-B511-4D9FD9259172}"/>
          </ac:spMkLst>
        </pc:spChg>
        <pc:spChg chg="add mod">
          <ac:chgData name=" " userId="49290873-8b5b-470c-8130-3b86e2741a51" providerId="ADAL" clId="{DAEC6102-D5BD-42AF-8368-FFBCD5D86412}" dt="2023-11-06T02:35:38.104" v="5149" actId="1076"/>
          <ac:spMkLst>
            <pc:docMk/>
            <pc:sldMk cId="311429587" sldId="277"/>
            <ac:spMk id="29" creationId="{D81B820E-6BF8-4E55-9915-B83CED75BD48}"/>
          </ac:spMkLst>
        </pc:spChg>
        <pc:spChg chg="add mod">
          <ac:chgData name=" " userId="49290873-8b5b-470c-8130-3b86e2741a51" providerId="ADAL" clId="{DAEC6102-D5BD-42AF-8368-FFBCD5D86412}" dt="2023-11-06T02:53:10.236" v="5348" actId="1076"/>
          <ac:spMkLst>
            <pc:docMk/>
            <pc:sldMk cId="311429587" sldId="277"/>
            <ac:spMk id="51" creationId="{A630D8FE-CD44-4918-9EBA-3092E5CA7EB4}"/>
          </ac:spMkLst>
        </pc:spChg>
        <pc:spChg chg="add mod">
          <ac:chgData name=" " userId="49290873-8b5b-470c-8130-3b86e2741a51" providerId="ADAL" clId="{DAEC6102-D5BD-42AF-8368-FFBCD5D86412}" dt="2023-11-06T02:42:26.389" v="5266" actId="1076"/>
          <ac:spMkLst>
            <pc:docMk/>
            <pc:sldMk cId="311429587" sldId="277"/>
            <ac:spMk id="52" creationId="{D810FC85-58F4-4998-93DC-2EEB3559565A}"/>
          </ac:spMkLst>
        </pc:spChg>
        <pc:spChg chg="add mod">
          <ac:chgData name=" " userId="49290873-8b5b-470c-8130-3b86e2741a51" providerId="ADAL" clId="{DAEC6102-D5BD-42AF-8368-FFBCD5D86412}" dt="2023-11-06T02:36:00.616" v="5155" actId="1076"/>
          <ac:spMkLst>
            <pc:docMk/>
            <pc:sldMk cId="311429587" sldId="277"/>
            <ac:spMk id="53" creationId="{EA7BFF54-9E91-489F-9E00-0B5658D73208}"/>
          </ac:spMkLst>
        </pc:spChg>
        <pc:spChg chg="add mod">
          <ac:chgData name=" " userId="49290873-8b5b-470c-8130-3b86e2741a51" providerId="ADAL" clId="{DAEC6102-D5BD-42AF-8368-FFBCD5D86412}" dt="2023-11-06T02:37:59.522" v="5202" actId="164"/>
          <ac:spMkLst>
            <pc:docMk/>
            <pc:sldMk cId="311429587" sldId="277"/>
            <ac:spMk id="54" creationId="{A7746658-8A54-48BF-A7F6-0169F4C63230}"/>
          </ac:spMkLst>
        </pc:spChg>
        <pc:spChg chg="add mod">
          <ac:chgData name=" " userId="49290873-8b5b-470c-8130-3b86e2741a51" providerId="ADAL" clId="{DAEC6102-D5BD-42AF-8368-FFBCD5D86412}" dt="2023-11-06T02:37:59.522" v="5202" actId="164"/>
          <ac:spMkLst>
            <pc:docMk/>
            <pc:sldMk cId="311429587" sldId="277"/>
            <ac:spMk id="55" creationId="{4B2C65A1-A702-46B6-A5BB-08B1C1F55C32}"/>
          </ac:spMkLst>
        </pc:spChg>
        <pc:spChg chg="add mod">
          <ac:chgData name=" " userId="49290873-8b5b-470c-8130-3b86e2741a51" providerId="ADAL" clId="{DAEC6102-D5BD-42AF-8368-FFBCD5D86412}" dt="2023-11-06T02:37:59.522" v="5202" actId="164"/>
          <ac:spMkLst>
            <pc:docMk/>
            <pc:sldMk cId="311429587" sldId="277"/>
            <ac:spMk id="56" creationId="{A9FE08AB-9C2E-4F61-BBCF-E20E13154A01}"/>
          </ac:spMkLst>
        </pc:spChg>
        <pc:spChg chg="add mod">
          <ac:chgData name=" " userId="49290873-8b5b-470c-8130-3b86e2741a51" providerId="ADAL" clId="{DAEC6102-D5BD-42AF-8368-FFBCD5D86412}" dt="2023-11-06T02:37:59.522" v="5202" actId="164"/>
          <ac:spMkLst>
            <pc:docMk/>
            <pc:sldMk cId="311429587" sldId="277"/>
            <ac:spMk id="57" creationId="{8B9B39EC-E9F1-4903-AC74-7FBB15144175}"/>
          </ac:spMkLst>
        </pc:spChg>
        <pc:spChg chg="add mod">
          <ac:chgData name=" " userId="49290873-8b5b-470c-8130-3b86e2741a51" providerId="ADAL" clId="{DAEC6102-D5BD-42AF-8368-FFBCD5D86412}" dt="2023-11-06T02:37:59.522" v="5202" actId="164"/>
          <ac:spMkLst>
            <pc:docMk/>
            <pc:sldMk cId="311429587" sldId="277"/>
            <ac:spMk id="58" creationId="{3EE62E99-1EC7-4F96-8A41-36D6FC6E4912}"/>
          </ac:spMkLst>
        </pc:spChg>
        <pc:spChg chg="add mod">
          <ac:chgData name=" " userId="49290873-8b5b-470c-8130-3b86e2741a51" providerId="ADAL" clId="{DAEC6102-D5BD-42AF-8368-FFBCD5D86412}" dt="2023-11-06T02:37:59.522" v="5202" actId="164"/>
          <ac:spMkLst>
            <pc:docMk/>
            <pc:sldMk cId="311429587" sldId="277"/>
            <ac:spMk id="59" creationId="{CD54413D-A029-4413-9524-6B723CE5EA18}"/>
          </ac:spMkLst>
        </pc:spChg>
        <pc:spChg chg="add mod">
          <ac:chgData name=" " userId="49290873-8b5b-470c-8130-3b86e2741a51" providerId="ADAL" clId="{DAEC6102-D5BD-42AF-8368-FFBCD5D86412}" dt="2023-11-06T02:37:59.522" v="5202" actId="164"/>
          <ac:spMkLst>
            <pc:docMk/>
            <pc:sldMk cId="311429587" sldId="277"/>
            <ac:spMk id="60" creationId="{7431BDF0-F4E8-4396-9F1E-90C451202896}"/>
          </ac:spMkLst>
        </pc:spChg>
        <pc:spChg chg="add mod">
          <ac:chgData name=" " userId="49290873-8b5b-470c-8130-3b86e2741a51" providerId="ADAL" clId="{DAEC6102-D5BD-42AF-8368-FFBCD5D86412}" dt="2023-11-06T02:37:59.522" v="5202" actId="164"/>
          <ac:spMkLst>
            <pc:docMk/>
            <pc:sldMk cId="311429587" sldId="277"/>
            <ac:spMk id="61" creationId="{3F91924D-5B57-4EC6-AB23-18530EADC706}"/>
          </ac:spMkLst>
        </pc:spChg>
        <pc:spChg chg="add mod">
          <ac:chgData name=" " userId="49290873-8b5b-470c-8130-3b86e2741a51" providerId="ADAL" clId="{DAEC6102-D5BD-42AF-8368-FFBCD5D86412}" dt="2023-11-06T02:37:59.522" v="5202" actId="164"/>
          <ac:spMkLst>
            <pc:docMk/>
            <pc:sldMk cId="311429587" sldId="277"/>
            <ac:spMk id="62" creationId="{804D39B7-B8E4-4B20-B50E-2F2675BB776B}"/>
          </ac:spMkLst>
        </pc:spChg>
        <pc:spChg chg="add mod">
          <ac:chgData name=" " userId="49290873-8b5b-470c-8130-3b86e2741a51" providerId="ADAL" clId="{DAEC6102-D5BD-42AF-8368-FFBCD5D86412}" dt="2023-11-06T02:37:59.522" v="5202" actId="164"/>
          <ac:spMkLst>
            <pc:docMk/>
            <pc:sldMk cId="311429587" sldId="277"/>
            <ac:spMk id="63" creationId="{512CD946-7579-4A86-9F73-E4BC89D7C344}"/>
          </ac:spMkLst>
        </pc:spChg>
        <pc:spChg chg="add mod">
          <ac:chgData name=" " userId="49290873-8b5b-470c-8130-3b86e2741a51" providerId="ADAL" clId="{DAEC6102-D5BD-42AF-8368-FFBCD5D86412}" dt="2023-11-06T02:37:59.522" v="5202" actId="164"/>
          <ac:spMkLst>
            <pc:docMk/>
            <pc:sldMk cId="311429587" sldId="277"/>
            <ac:spMk id="64" creationId="{68E2B793-CE21-4E39-A592-7C7C21CB9ACC}"/>
          </ac:spMkLst>
        </pc:spChg>
        <pc:spChg chg="add del mod">
          <ac:chgData name=" " userId="49290873-8b5b-470c-8130-3b86e2741a51" providerId="ADAL" clId="{DAEC6102-D5BD-42AF-8368-FFBCD5D86412}" dt="2023-11-06T02:38:07.384" v="5205" actId="478"/>
          <ac:spMkLst>
            <pc:docMk/>
            <pc:sldMk cId="311429587" sldId="277"/>
            <ac:spMk id="65" creationId="{6B1F4159-7278-4EC8-8F50-F4F3D666B4C4}"/>
          </ac:spMkLst>
        </pc:spChg>
        <pc:spChg chg="add mod">
          <ac:chgData name=" " userId="49290873-8b5b-470c-8130-3b86e2741a51" providerId="ADAL" clId="{DAEC6102-D5BD-42AF-8368-FFBCD5D86412}" dt="2023-11-06T02:37:59.522" v="5202" actId="164"/>
          <ac:spMkLst>
            <pc:docMk/>
            <pc:sldMk cId="311429587" sldId="277"/>
            <ac:spMk id="66" creationId="{B6891815-D5DF-44AF-8582-48F2FF2AA875}"/>
          </ac:spMkLst>
        </pc:spChg>
        <pc:spChg chg="add del">
          <ac:chgData name=" " userId="49290873-8b5b-470c-8130-3b86e2741a51" providerId="ADAL" clId="{DAEC6102-D5BD-42AF-8368-FFBCD5D86412}" dt="2023-11-06T02:37:48.510" v="5201"/>
          <ac:spMkLst>
            <pc:docMk/>
            <pc:sldMk cId="311429587" sldId="277"/>
            <ac:spMk id="67" creationId="{BFC89FBB-3527-4959-AD41-BE429CDE3736}"/>
          </ac:spMkLst>
        </pc:spChg>
        <pc:spChg chg="add del">
          <ac:chgData name=" " userId="49290873-8b5b-470c-8130-3b86e2741a51" providerId="ADAL" clId="{DAEC6102-D5BD-42AF-8368-FFBCD5D86412}" dt="2023-11-06T02:37:48.145" v="5200"/>
          <ac:spMkLst>
            <pc:docMk/>
            <pc:sldMk cId="311429587" sldId="277"/>
            <ac:spMk id="68" creationId="{79F0D13A-A9CA-42DA-9F3C-4285C2AC0324}"/>
          </ac:spMkLst>
        </pc:spChg>
        <pc:spChg chg="add del">
          <ac:chgData name=" " userId="49290873-8b5b-470c-8130-3b86e2741a51" providerId="ADAL" clId="{DAEC6102-D5BD-42AF-8368-FFBCD5D86412}" dt="2023-11-06T02:37:47.803" v="5199"/>
          <ac:spMkLst>
            <pc:docMk/>
            <pc:sldMk cId="311429587" sldId="277"/>
            <ac:spMk id="69" creationId="{943C40E9-0848-4C47-A18F-7D8A11267042}"/>
          </ac:spMkLst>
        </pc:spChg>
        <pc:spChg chg="add del">
          <ac:chgData name=" " userId="49290873-8b5b-470c-8130-3b86e2741a51" providerId="ADAL" clId="{DAEC6102-D5BD-42AF-8368-FFBCD5D86412}" dt="2023-11-06T02:37:47.489" v="5198"/>
          <ac:spMkLst>
            <pc:docMk/>
            <pc:sldMk cId="311429587" sldId="277"/>
            <ac:spMk id="70" creationId="{11F75CC0-A72D-470F-A501-46B25652D68A}"/>
          </ac:spMkLst>
        </pc:spChg>
        <pc:spChg chg="add del mod">
          <ac:chgData name=" " userId="49290873-8b5b-470c-8130-3b86e2741a51" providerId="ADAL" clId="{DAEC6102-D5BD-42AF-8368-FFBCD5D86412}" dt="2023-11-06T02:37:47.173" v="5197"/>
          <ac:spMkLst>
            <pc:docMk/>
            <pc:sldMk cId="311429587" sldId="277"/>
            <ac:spMk id="71" creationId="{C781D8B2-89ED-4668-9C55-9A8A12709A16}"/>
          </ac:spMkLst>
        </pc:spChg>
        <pc:spChg chg="add del">
          <ac:chgData name=" " userId="49290873-8b5b-470c-8130-3b86e2741a51" providerId="ADAL" clId="{DAEC6102-D5BD-42AF-8368-FFBCD5D86412}" dt="2023-11-06T02:37:46.875" v="5196"/>
          <ac:spMkLst>
            <pc:docMk/>
            <pc:sldMk cId="311429587" sldId="277"/>
            <ac:spMk id="72" creationId="{68FB8783-9C53-499A-82C4-CF6540AA80ED}"/>
          </ac:spMkLst>
        </pc:spChg>
        <pc:spChg chg="add del">
          <ac:chgData name=" " userId="49290873-8b5b-470c-8130-3b86e2741a51" providerId="ADAL" clId="{DAEC6102-D5BD-42AF-8368-FFBCD5D86412}" dt="2023-11-06T02:37:46.593" v="5195"/>
          <ac:spMkLst>
            <pc:docMk/>
            <pc:sldMk cId="311429587" sldId="277"/>
            <ac:spMk id="73" creationId="{8BFE7245-71A3-4FC6-898E-2DEBBAE3FBE2}"/>
          </ac:spMkLst>
        </pc:spChg>
        <pc:spChg chg="add del">
          <ac:chgData name=" " userId="49290873-8b5b-470c-8130-3b86e2741a51" providerId="ADAL" clId="{DAEC6102-D5BD-42AF-8368-FFBCD5D86412}" dt="2023-11-06T02:37:46.294" v="5194"/>
          <ac:spMkLst>
            <pc:docMk/>
            <pc:sldMk cId="311429587" sldId="277"/>
            <ac:spMk id="74" creationId="{E3016DEE-5E85-44D8-AE34-7B0188566CA3}"/>
          </ac:spMkLst>
        </pc:spChg>
        <pc:spChg chg="add del">
          <ac:chgData name=" " userId="49290873-8b5b-470c-8130-3b86e2741a51" providerId="ADAL" clId="{DAEC6102-D5BD-42AF-8368-FFBCD5D86412}" dt="2023-11-06T02:37:46.013" v="5193"/>
          <ac:spMkLst>
            <pc:docMk/>
            <pc:sldMk cId="311429587" sldId="277"/>
            <ac:spMk id="75" creationId="{17616199-6100-4086-BCAC-5AB60EB64003}"/>
          </ac:spMkLst>
        </pc:spChg>
        <pc:spChg chg="add mod">
          <ac:chgData name=" " userId="49290873-8b5b-470c-8130-3b86e2741a51" providerId="ADAL" clId="{DAEC6102-D5BD-42AF-8368-FFBCD5D86412}" dt="2023-11-06T02:39:12.247" v="5212" actId="14100"/>
          <ac:spMkLst>
            <pc:docMk/>
            <pc:sldMk cId="311429587" sldId="277"/>
            <ac:spMk id="93" creationId="{2BB86FF0-D2AC-4022-A042-1823CC6FC2ED}"/>
          </ac:spMkLst>
        </pc:spChg>
        <pc:spChg chg="add mod">
          <ac:chgData name=" " userId="49290873-8b5b-470c-8130-3b86e2741a51" providerId="ADAL" clId="{DAEC6102-D5BD-42AF-8368-FFBCD5D86412}" dt="2023-11-06T02:42:53.514" v="5273" actId="1076"/>
          <ac:spMkLst>
            <pc:docMk/>
            <pc:sldMk cId="311429587" sldId="277"/>
            <ac:spMk id="94" creationId="{7C642338-2E44-4C29-8C14-47BA052BBE07}"/>
          </ac:spMkLst>
        </pc:spChg>
        <pc:spChg chg="add mod">
          <ac:chgData name=" " userId="49290873-8b5b-470c-8130-3b86e2741a51" providerId="ADAL" clId="{DAEC6102-D5BD-42AF-8368-FFBCD5D86412}" dt="2023-11-06T02:41:22.262" v="5252" actId="14100"/>
          <ac:spMkLst>
            <pc:docMk/>
            <pc:sldMk cId="311429587" sldId="277"/>
            <ac:spMk id="95" creationId="{9B026FA9-FB24-4869-9524-1B3AD6C53460}"/>
          </ac:spMkLst>
        </pc:spChg>
        <pc:spChg chg="add mod">
          <ac:chgData name=" " userId="49290873-8b5b-470c-8130-3b86e2741a51" providerId="ADAL" clId="{DAEC6102-D5BD-42AF-8368-FFBCD5D86412}" dt="2023-11-06T02:43:11.969" v="5277" actId="1076"/>
          <ac:spMkLst>
            <pc:docMk/>
            <pc:sldMk cId="311429587" sldId="277"/>
            <ac:spMk id="96" creationId="{8B032428-BC65-4AE1-A8D7-767AF341A8F4}"/>
          </ac:spMkLst>
        </pc:spChg>
        <pc:spChg chg="add mod">
          <ac:chgData name=" " userId="49290873-8b5b-470c-8130-3b86e2741a51" providerId="ADAL" clId="{DAEC6102-D5BD-42AF-8368-FFBCD5D86412}" dt="2023-11-06T02:41:29.918" v="5255" actId="207"/>
          <ac:spMkLst>
            <pc:docMk/>
            <pc:sldMk cId="311429587" sldId="277"/>
            <ac:spMk id="97" creationId="{2668ECFA-C347-47BF-A45E-A32E56A272B9}"/>
          </ac:spMkLst>
        </pc:spChg>
        <pc:spChg chg="add mod">
          <ac:chgData name=" " userId="49290873-8b5b-470c-8130-3b86e2741a51" providerId="ADAL" clId="{DAEC6102-D5BD-42AF-8368-FFBCD5D86412}" dt="2023-11-06T02:41:46.114" v="5259" actId="14100"/>
          <ac:spMkLst>
            <pc:docMk/>
            <pc:sldMk cId="311429587" sldId="277"/>
            <ac:spMk id="98" creationId="{F0122777-D247-4DA9-88F9-8F12B52F11FB}"/>
          </ac:spMkLst>
        </pc:spChg>
        <pc:spChg chg="add mod">
          <ac:chgData name=" " userId="49290873-8b5b-470c-8130-3b86e2741a51" providerId="ADAL" clId="{DAEC6102-D5BD-42AF-8368-FFBCD5D86412}" dt="2023-11-06T02:43:07.603" v="5276" actId="1076"/>
          <ac:spMkLst>
            <pc:docMk/>
            <pc:sldMk cId="311429587" sldId="277"/>
            <ac:spMk id="99" creationId="{A27E1D2C-0876-4297-B9F3-8985BE2B1675}"/>
          </ac:spMkLst>
        </pc:spChg>
        <pc:spChg chg="add mod">
          <ac:chgData name=" " userId="49290873-8b5b-470c-8130-3b86e2741a51" providerId="ADAL" clId="{DAEC6102-D5BD-42AF-8368-FFBCD5D86412}" dt="2023-11-06T02:42:56.599" v="5274" actId="1076"/>
          <ac:spMkLst>
            <pc:docMk/>
            <pc:sldMk cId="311429587" sldId="277"/>
            <ac:spMk id="100" creationId="{EFC7E18A-46EB-458F-B49B-F55A0694678B}"/>
          </ac:spMkLst>
        </pc:spChg>
        <pc:spChg chg="add mod">
          <ac:chgData name=" " userId="49290873-8b5b-470c-8130-3b86e2741a51" providerId="ADAL" clId="{DAEC6102-D5BD-42AF-8368-FFBCD5D86412}" dt="2023-11-06T02:42:23.145" v="5264" actId="1076"/>
          <ac:spMkLst>
            <pc:docMk/>
            <pc:sldMk cId="311429587" sldId="277"/>
            <ac:spMk id="101" creationId="{1407FFC2-56EE-400A-AF8C-A2BCE1CD8618}"/>
          </ac:spMkLst>
        </pc:spChg>
        <pc:spChg chg="add mod">
          <ac:chgData name=" " userId="49290873-8b5b-470c-8130-3b86e2741a51" providerId="ADAL" clId="{DAEC6102-D5BD-42AF-8368-FFBCD5D86412}" dt="2023-11-06T02:42:49.059" v="5272" actId="207"/>
          <ac:spMkLst>
            <pc:docMk/>
            <pc:sldMk cId="311429587" sldId="277"/>
            <ac:spMk id="102" creationId="{92AC4120-66DC-4CD3-9608-1DE9331C9092}"/>
          </ac:spMkLst>
        </pc:spChg>
        <pc:spChg chg="add mod">
          <ac:chgData name=" " userId="49290873-8b5b-470c-8130-3b86e2741a51" providerId="ADAL" clId="{DAEC6102-D5BD-42AF-8368-FFBCD5D86412}" dt="2023-11-06T02:42:39.031" v="5270" actId="1076"/>
          <ac:spMkLst>
            <pc:docMk/>
            <pc:sldMk cId="311429587" sldId="277"/>
            <ac:spMk id="103" creationId="{693793C0-93A4-4742-BD45-9CF7EEA42114}"/>
          </ac:spMkLst>
        </pc:spChg>
        <pc:spChg chg="add">
          <ac:chgData name=" " userId="49290873-8b5b-470c-8130-3b86e2741a51" providerId="ADAL" clId="{DAEC6102-D5BD-42AF-8368-FFBCD5D86412}" dt="2023-11-06T02:40:06.264" v="5233"/>
          <ac:spMkLst>
            <pc:docMk/>
            <pc:sldMk cId="311429587" sldId="277"/>
            <ac:spMk id="104" creationId="{EE40D0DA-72FE-40B6-BB7B-844192964289}"/>
          </ac:spMkLst>
        </pc:spChg>
        <pc:spChg chg="add mod">
          <ac:chgData name=" " userId="49290873-8b5b-470c-8130-3b86e2741a51" providerId="ADAL" clId="{DAEC6102-D5BD-42AF-8368-FFBCD5D86412}" dt="2023-11-06T02:47:43.275" v="5312" actId="1582"/>
          <ac:spMkLst>
            <pc:docMk/>
            <pc:sldMk cId="311429587" sldId="277"/>
            <ac:spMk id="105" creationId="{D5807DDB-3374-4DC2-98F9-DE42B2CC4970}"/>
          </ac:spMkLst>
        </pc:spChg>
        <pc:spChg chg="add del mod">
          <ac:chgData name=" " userId="49290873-8b5b-470c-8130-3b86e2741a51" providerId="ADAL" clId="{DAEC6102-D5BD-42AF-8368-FFBCD5D86412}" dt="2023-11-06T02:47:24.916" v="5310"/>
          <ac:spMkLst>
            <pc:docMk/>
            <pc:sldMk cId="311429587" sldId="277"/>
            <ac:spMk id="106" creationId="{0595B0DD-B5F8-401C-85B2-2EF36F582B14}"/>
          </ac:spMkLst>
        </pc:spChg>
        <pc:spChg chg="add del mod">
          <ac:chgData name=" " userId="49290873-8b5b-470c-8130-3b86e2741a51" providerId="ADAL" clId="{DAEC6102-D5BD-42AF-8368-FFBCD5D86412}" dt="2023-11-06T02:47:24.572" v="5309"/>
          <ac:spMkLst>
            <pc:docMk/>
            <pc:sldMk cId="311429587" sldId="277"/>
            <ac:spMk id="107" creationId="{52261CA8-9D47-4EFD-B46D-828154D5E5F1}"/>
          </ac:spMkLst>
        </pc:spChg>
        <pc:spChg chg="add del mod">
          <ac:chgData name=" " userId="49290873-8b5b-470c-8130-3b86e2741a51" providerId="ADAL" clId="{DAEC6102-D5BD-42AF-8368-FFBCD5D86412}" dt="2023-11-06T02:47:24.179" v="5308"/>
          <ac:spMkLst>
            <pc:docMk/>
            <pc:sldMk cId="311429587" sldId="277"/>
            <ac:spMk id="108" creationId="{A77A11CA-0B63-4EB3-B326-8461354DBC2F}"/>
          </ac:spMkLst>
        </pc:spChg>
        <pc:spChg chg="add del mod">
          <ac:chgData name=" " userId="49290873-8b5b-470c-8130-3b86e2741a51" providerId="ADAL" clId="{DAEC6102-D5BD-42AF-8368-FFBCD5D86412}" dt="2023-11-06T02:47:23.976" v="5307"/>
          <ac:spMkLst>
            <pc:docMk/>
            <pc:sldMk cId="311429587" sldId="277"/>
            <ac:spMk id="109" creationId="{A1871D05-D076-4D16-80E6-024D1C4448CB}"/>
          </ac:spMkLst>
        </pc:spChg>
        <pc:spChg chg="add del">
          <ac:chgData name=" " userId="49290873-8b5b-470c-8130-3b86e2741a51" providerId="ADAL" clId="{DAEC6102-D5BD-42AF-8368-FFBCD5D86412}" dt="2023-11-06T02:47:23.786" v="5306"/>
          <ac:spMkLst>
            <pc:docMk/>
            <pc:sldMk cId="311429587" sldId="277"/>
            <ac:spMk id="110" creationId="{BB7FE83A-78F5-443A-B27C-3DCEC72044C6}"/>
          </ac:spMkLst>
        </pc:spChg>
        <pc:spChg chg="add del">
          <ac:chgData name=" " userId="49290873-8b5b-470c-8130-3b86e2741a51" providerId="ADAL" clId="{DAEC6102-D5BD-42AF-8368-FFBCD5D86412}" dt="2023-11-06T02:47:23.676" v="5305"/>
          <ac:spMkLst>
            <pc:docMk/>
            <pc:sldMk cId="311429587" sldId="277"/>
            <ac:spMk id="111" creationId="{56474CEF-4177-47ED-BD5B-8E5BE04E9D84}"/>
          </ac:spMkLst>
        </pc:spChg>
        <pc:spChg chg="add del">
          <ac:chgData name=" " userId="49290873-8b5b-470c-8130-3b86e2741a51" providerId="ADAL" clId="{DAEC6102-D5BD-42AF-8368-FFBCD5D86412}" dt="2023-11-06T02:47:23.518" v="5304"/>
          <ac:spMkLst>
            <pc:docMk/>
            <pc:sldMk cId="311429587" sldId="277"/>
            <ac:spMk id="112" creationId="{151C2BC2-E691-4DB1-9F20-283DAAEFFAF8}"/>
          </ac:spMkLst>
        </pc:spChg>
        <pc:spChg chg="add del">
          <ac:chgData name=" " userId="49290873-8b5b-470c-8130-3b86e2741a51" providerId="ADAL" clId="{DAEC6102-D5BD-42AF-8368-FFBCD5D86412}" dt="2023-11-06T02:47:23.361" v="5303"/>
          <ac:spMkLst>
            <pc:docMk/>
            <pc:sldMk cId="311429587" sldId="277"/>
            <ac:spMk id="113" creationId="{6C4DE83A-35ED-4CA3-878B-DDC0D3E99645}"/>
          </ac:spMkLst>
        </pc:spChg>
        <pc:spChg chg="add del">
          <ac:chgData name=" " userId="49290873-8b5b-470c-8130-3b86e2741a51" providerId="ADAL" clId="{DAEC6102-D5BD-42AF-8368-FFBCD5D86412}" dt="2023-11-06T02:47:23.171" v="5302"/>
          <ac:spMkLst>
            <pc:docMk/>
            <pc:sldMk cId="311429587" sldId="277"/>
            <ac:spMk id="114" creationId="{021C8076-5DE0-4F7F-8D05-9859AA06D1DF}"/>
          </ac:spMkLst>
        </pc:spChg>
        <pc:spChg chg="add del">
          <ac:chgData name=" " userId="49290873-8b5b-470c-8130-3b86e2741a51" providerId="ADAL" clId="{DAEC6102-D5BD-42AF-8368-FFBCD5D86412}" dt="2023-11-06T02:47:22.951" v="5301"/>
          <ac:spMkLst>
            <pc:docMk/>
            <pc:sldMk cId="311429587" sldId="277"/>
            <ac:spMk id="115" creationId="{0403FC33-05C8-4060-914F-C6C3D0943FC9}"/>
          </ac:spMkLst>
        </pc:spChg>
        <pc:spChg chg="add del">
          <ac:chgData name=" " userId="49290873-8b5b-470c-8130-3b86e2741a51" providerId="ADAL" clId="{DAEC6102-D5BD-42AF-8368-FFBCD5D86412}" dt="2023-11-06T02:47:22.763" v="5300"/>
          <ac:spMkLst>
            <pc:docMk/>
            <pc:sldMk cId="311429587" sldId="277"/>
            <ac:spMk id="116" creationId="{F83B6192-742A-46E0-8E7A-A3C3C16418F9}"/>
          </ac:spMkLst>
        </pc:spChg>
        <pc:spChg chg="add mod">
          <ac:chgData name=" " userId="49290873-8b5b-470c-8130-3b86e2741a51" providerId="ADAL" clId="{DAEC6102-D5BD-42AF-8368-FFBCD5D86412}" dt="2023-11-06T02:47:51.322" v="5324" actId="1076"/>
          <ac:spMkLst>
            <pc:docMk/>
            <pc:sldMk cId="311429587" sldId="277"/>
            <ac:spMk id="117" creationId="{5734064B-DB99-4916-9FCD-4ABB247416C8}"/>
          </ac:spMkLst>
        </pc:spChg>
        <pc:spChg chg="add mod">
          <ac:chgData name=" " userId="49290873-8b5b-470c-8130-3b86e2741a51" providerId="ADAL" clId="{DAEC6102-D5BD-42AF-8368-FFBCD5D86412}" dt="2023-11-06T02:47:54.611" v="5326" actId="1076"/>
          <ac:spMkLst>
            <pc:docMk/>
            <pc:sldMk cId="311429587" sldId="277"/>
            <ac:spMk id="118" creationId="{CAA31A9A-6F42-40D5-87DF-23E765B92814}"/>
          </ac:spMkLst>
        </pc:spChg>
        <pc:spChg chg="add mod">
          <ac:chgData name=" " userId="49290873-8b5b-470c-8130-3b86e2741a51" providerId="ADAL" clId="{DAEC6102-D5BD-42AF-8368-FFBCD5D86412}" dt="2023-11-06T02:47:59.208" v="5328" actId="1076"/>
          <ac:spMkLst>
            <pc:docMk/>
            <pc:sldMk cId="311429587" sldId="277"/>
            <ac:spMk id="119" creationId="{0EA3EBAD-5073-471C-BECE-C87342C113C6}"/>
          </ac:spMkLst>
        </pc:spChg>
        <pc:spChg chg="add mod">
          <ac:chgData name=" " userId="49290873-8b5b-470c-8130-3b86e2741a51" providerId="ADAL" clId="{DAEC6102-D5BD-42AF-8368-FFBCD5D86412}" dt="2023-11-06T02:48:04.167" v="5331" actId="1076"/>
          <ac:spMkLst>
            <pc:docMk/>
            <pc:sldMk cId="311429587" sldId="277"/>
            <ac:spMk id="120" creationId="{020414A7-9827-4342-8A05-B2AEFB5BA537}"/>
          </ac:spMkLst>
        </pc:spChg>
        <pc:spChg chg="add mod">
          <ac:chgData name=" " userId="49290873-8b5b-470c-8130-3b86e2741a51" providerId="ADAL" clId="{DAEC6102-D5BD-42AF-8368-FFBCD5D86412}" dt="2023-11-06T02:48:05.815" v="5332" actId="1076"/>
          <ac:spMkLst>
            <pc:docMk/>
            <pc:sldMk cId="311429587" sldId="277"/>
            <ac:spMk id="121" creationId="{7895C3E5-50DB-436F-A9FD-C1F67FBD9BAB}"/>
          </ac:spMkLst>
        </pc:spChg>
        <pc:spChg chg="add mod">
          <ac:chgData name=" " userId="49290873-8b5b-470c-8130-3b86e2741a51" providerId="ADAL" clId="{DAEC6102-D5BD-42AF-8368-FFBCD5D86412}" dt="2023-11-06T02:48:02.534" v="5330" actId="1076"/>
          <ac:spMkLst>
            <pc:docMk/>
            <pc:sldMk cId="311429587" sldId="277"/>
            <ac:spMk id="122" creationId="{9F824393-3E04-46E4-A110-26E54E8B48FF}"/>
          </ac:spMkLst>
        </pc:spChg>
        <pc:spChg chg="add mod">
          <ac:chgData name=" " userId="49290873-8b5b-470c-8130-3b86e2741a51" providerId="ADAL" clId="{DAEC6102-D5BD-42AF-8368-FFBCD5D86412}" dt="2023-11-06T02:48:09.277" v="5334" actId="1076"/>
          <ac:spMkLst>
            <pc:docMk/>
            <pc:sldMk cId="311429587" sldId="277"/>
            <ac:spMk id="123" creationId="{5EC81529-4934-4995-9AB8-6F84F2FFA809}"/>
          </ac:spMkLst>
        </pc:spChg>
        <pc:spChg chg="add mod">
          <ac:chgData name=" " userId="49290873-8b5b-470c-8130-3b86e2741a51" providerId="ADAL" clId="{DAEC6102-D5BD-42AF-8368-FFBCD5D86412}" dt="2023-11-06T02:48:07.560" v="5333" actId="1076"/>
          <ac:spMkLst>
            <pc:docMk/>
            <pc:sldMk cId="311429587" sldId="277"/>
            <ac:spMk id="124" creationId="{45E7B950-E11D-417B-817F-4690956977FA}"/>
          </ac:spMkLst>
        </pc:spChg>
        <pc:spChg chg="add mod">
          <ac:chgData name=" " userId="49290873-8b5b-470c-8130-3b86e2741a51" providerId="ADAL" clId="{DAEC6102-D5BD-42AF-8368-FFBCD5D86412}" dt="2023-11-06T02:48:00.849" v="5329" actId="1076"/>
          <ac:spMkLst>
            <pc:docMk/>
            <pc:sldMk cId="311429587" sldId="277"/>
            <ac:spMk id="125" creationId="{F988D44A-E050-40C5-A08D-048EB62D572A}"/>
          </ac:spMkLst>
        </pc:spChg>
        <pc:spChg chg="add mod">
          <ac:chgData name=" " userId="49290873-8b5b-470c-8130-3b86e2741a51" providerId="ADAL" clId="{DAEC6102-D5BD-42AF-8368-FFBCD5D86412}" dt="2023-11-06T02:47:49.503" v="5323" actId="1076"/>
          <ac:spMkLst>
            <pc:docMk/>
            <pc:sldMk cId="311429587" sldId="277"/>
            <ac:spMk id="126" creationId="{FAA43F40-931F-4FF5-9938-BD2C4ADA57BB}"/>
          </ac:spMkLst>
        </pc:spChg>
        <pc:grpChg chg="mod">
          <ac:chgData name=" " userId="49290873-8b5b-470c-8130-3b86e2741a51" providerId="ADAL" clId="{DAEC6102-D5BD-42AF-8368-FFBCD5D86412}" dt="2023-11-06T02:31:54.483" v="5065" actId="1076"/>
          <ac:grpSpMkLst>
            <pc:docMk/>
            <pc:sldMk cId="311429587" sldId="277"/>
            <ac:grpSpMk id="4" creationId="{45D658C3-C425-4EC6-BFA0-57BC9B719A58}"/>
          </ac:grpSpMkLst>
        </pc:grpChg>
        <pc:grpChg chg="add mod">
          <ac:chgData name=" " userId="49290873-8b5b-470c-8130-3b86e2741a51" providerId="ADAL" clId="{DAEC6102-D5BD-42AF-8368-FFBCD5D86412}" dt="2023-11-06T02:37:59.522" v="5202" actId="164"/>
          <ac:grpSpMkLst>
            <pc:docMk/>
            <pc:sldMk cId="311429587" sldId="277"/>
            <ac:grpSpMk id="17" creationId="{E8841807-851A-4C8B-9369-D6F6C99A2341}"/>
          </ac:grpSpMkLst>
        </pc:grpChg>
        <pc:grpChg chg="add mod">
          <ac:chgData name=" " userId="49290873-8b5b-470c-8130-3b86e2741a51" providerId="ADAL" clId="{DAEC6102-D5BD-42AF-8368-FFBCD5D86412}" dt="2023-11-06T02:37:59.522" v="5202" actId="164"/>
          <ac:grpSpMkLst>
            <pc:docMk/>
            <pc:sldMk cId="311429587" sldId="277"/>
            <ac:grpSpMk id="21" creationId="{126E211F-B79F-47B5-A253-C4C6B9FB9E5D}"/>
          </ac:grpSpMkLst>
        </pc:grpChg>
        <pc:grpChg chg="add del mod">
          <ac:chgData name=" " userId="49290873-8b5b-470c-8130-3b86e2741a51" providerId="ADAL" clId="{DAEC6102-D5BD-42AF-8368-FFBCD5D86412}" dt="2023-11-06T02:38:05.134" v="5204" actId="478"/>
          <ac:grpSpMkLst>
            <pc:docMk/>
            <pc:sldMk cId="311429587" sldId="277"/>
            <ac:grpSpMk id="23" creationId="{157E3CD1-EE39-4F7D-AB78-6C3528DA1FD3}"/>
          </ac:grpSpMkLst>
        </pc:grpChg>
        <pc:grpChg chg="add mod">
          <ac:chgData name=" " userId="49290873-8b5b-470c-8130-3b86e2741a51" providerId="ADAL" clId="{DAEC6102-D5BD-42AF-8368-FFBCD5D86412}" dt="2023-11-06T02:39:51.164" v="5226" actId="1076"/>
          <ac:grpSpMkLst>
            <pc:docMk/>
            <pc:sldMk cId="311429587" sldId="277"/>
            <ac:grpSpMk id="30" creationId="{BBB73F72-71B9-441F-ABB1-8FE7D64C8E28}"/>
          </ac:grpSpMkLst>
        </pc:grpChg>
        <pc:grpChg chg="add del mod">
          <ac:chgData name=" " userId="49290873-8b5b-470c-8130-3b86e2741a51" providerId="ADAL" clId="{DAEC6102-D5BD-42AF-8368-FFBCD5D86412}" dt="2023-11-06T02:34:25.789" v="5099" actId="478"/>
          <ac:grpSpMkLst>
            <pc:docMk/>
            <pc:sldMk cId="311429587" sldId="277"/>
            <ac:grpSpMk id="33" creationId="{51C420FD-6F23-4A5E-A54E-760FC677306B}"/>
          </ac:grpSpMkLst>
        </pc:grpChg>
        <pc:grpChg chg="add del mod">
          <ac:chgData name=" " userId="49290873-8b5b-470c-8130-3b86e2741a51" providerId="ADAL" clId="{DAEC6102-D5BD-42AF-8368-FFBCD5D86412}" dt="2023-11-06T02:34:27.653" v="5100" actId="478"/>
          <ac:grpSpMkLst>
            <pc:docMk/>
            <pc:sldMk cId="311429587" sldId="277"/>
            <ac:grpSpMk id="36" creationId="{5D436338-FBF1-425C-84F9-D955C20E0227}"/>
          </ac:grpSpMkLst>
        </pc:grpChg>
        <pc:grpChg chg="add del mod">
          <ac:chgData name=" " userId="49290873-8b5b-470c-8130-3b86e2741a51" providerId="ADAL" clId="{DAEC6102-D5BD-42AF-8368-FFBCD5D86412}" dt="2023-11-06T02:34:24.371" v="5098" actId="478"/>
          <ac:grpSpMkLst>
            <pc:docMk/>
            <pc:sldMk cId="311429587" sldId="277"/>
            <ac:grpSpMk id="39" creationId="{E26D7C61-605E-4146-82CA-1FC12547E337}"/>
          </ac:grpSpMkLst>
        </pc:grpChg>
        <pc:grpChg chg="add mod">
          <ac:chgData name=" " userId="49290873-8b5b-470c-8130-3b86e2741a51" providerId="ADAL" clId="{DAEC6102-D5BD-42AF-8368-FFBCD5D86412}" dt="2023-11-06T02:42:18.793" v="5263" actId="1076"/>
          <ac:grpSpMkLst>
            <pc:docMk/>
            <pc:sldMk cId="311429587" sldId="277"/>
            <ac:grpSpMk id="42" creationId="{2F68D4BC-CD6A-46EF-AA0B-11368EDC900C}"/>
          </ac:grpSpMkLst>
        </pc:grpChg>
        <pc:grpChg chg="add mod">
          <ac:chgData name=" " userId="49290873-8b5b-470c-8130-3b86e2741a51" providerId="ADAL" clId="{DAEC6102-D5BD-42AF-8368-FFBCD5D86412}" dt="2023-11-06T02:41:56.211" v="5261" actId="1076"/>
          <ac:grpSpMkLst>
            <pc:docMk/>
            <pc:sldMk cId="311429587" sldId="277"/>
            <ac:grpSpMk id="45" creationId="{D57B8E66-D5F9-4CFE-B5DA-115F6D6AC1DE}"/>
          </ac:grpSpMkLst>
        </pc:grpChg>
        <pc:grpChg chg="add mod">
          <ac:chgData name=" " userId="49290873-8b5b-470c-8130-3b86e2741a51" providerId="ADAL" clId="{DAEC6102-D5BD-42AF-8368-FFBCD5D86412}" dt="2023-11-06T02:42:29.170" v="5268" actId="1076"/>
          <ac:grpSpMkLst>
            <pc:docMk/>
            <pc:sldMk cId="311429587" sldId="277"/>
            <ac:grpSpMk id="48" creationId="{A6C3E3D5-8786-4AEA-9F36-4429D25C5DF9}"/>
          </ac:grpSpMkLst>
        </pc:grpChg>
        <pc:grpChg chg="add mod">
          <ac:chgData name=" " userId="49290873-8b5b-470c-8130-3b86e2741a51" providerId="ADAL" clId="{DAEC6102-D5BD-42AF-8368-FFBCD5D86412}" dt="2023-11-06T02:38:12.363" v="5206" actId="1076"/>
          <ac:grpSpMkLst>
            <pc:docMk/>
            <pc:sldMk cId="311429587" sldId="277"/>
            <ac:grpSpMk id="76" creationId="{1DCDC4E2-F666-419A-BF63-C0660F7CF7D7}"/>
          </ac:grpSpMkLst>
        </pc:grpChg>
        <pc:grpChg chg="mod">
          <ac:chgData name=" " userId="49290873-8b5b-470c-8130-3b86e2741a51" providerId="ADAL" clId="{DAEC6102-D5BD-42AF-8368-FFBCD5D86412}" dt="2023-11-06T02:38:02.694" v="5203"/>
          <ac:grpSpMkLst>
            <pc:docMk/>
            <pc:sldMk cId="311429587" sldId="277"/>
            <ac:grpSpMk id="77" creationId="{8902AF15-71C0-45DA-BB01-D06E3D8FA256}"/>
          </ac:grpSpMkLst>
        </pc:grpChg>
        <pc:picChg chg="mod">
          <ac:chgData name=" " userId="49290873-8b5b-470c-8130-3b86e2741a51" providerId="ADAL" clId="{DAEC6102-D5BD-42AF-8368-FFBCD5D86412}" dt="2023-11-06T02:49:53.149" v="5343" actId="1076"/>
          <ac:picMkLst>
            <pc:docMk/>
            <pc:sldMk cId="311429587" sldId="277"/>
            <ac:picMk id="9" creationId="{403B8FC9-BE8B-4852-9256-19FDA5EDC65F}"/>
          </ac:picMkLst>
        </pc:picChg>
        <pc:picChg chg="del mod">
          <ac:chgData name=" " userId="49290873-8b5b-470c-8130-3b86e2741a51" providerId="ADAL" clId="{DAEC6102-D5BD-42AF-8368-FFBCD5D86412}" dt="2023-11-06T02:31:12.149" v="5059" actId="478"/>
          <ac:picMkLst>
            <pc:docMk/>
            <pc:sldMk cId="311429587" sldId="277"/>
            <ac:picMk id="25" creationId="{E620FCB6-88A5-4F74-82CC-3974B35CD894}"/>
          </ac:picMkLst>
        </pc:picChg>
        <pc:picChg chg="del mod">
          <ac:chgData name=" " userId="49290873-8b5b-470c-8130-3b86e2741a51" providerId="ADAL" clId="{DAEC6102-D5BD-42AF-8368-FFBCD5D86412}" dt="2023-11-06T02:46:50.886" v="5278" actId="478"/>
          <ac:picMkLst>
            <pc:docMk/>
            <pc:sldMk cId="311429587" sldId="277"/>
            <ac:picMk id="27" creationId="{A81D0712-12FC-40ED-BA8F-F185D8CCB6A6}"/>
          </ac:picMkLst>
        </pc:picChg>
        <pc:cxnChg chg="add mod">
          <ac:chgData name=" " userId="49290873-8b5b-470c-8130-3b86e2741a51" providerId="ADAL" clId="{DAEC6102-D5BD-42AF-8368-FFBCD5D86412}" dt="2023-11-06T02:32:09.522" v="5066" actId="164"/>
          <ac:cxnSpMkLst>
            <pc:docMk/>
            <pc:sldMk cId="311429587" sldId="277"/>
            <ac:cxnSpMk id="11" creationId="{B8FFBA5B-AAC0-4672-9F3A-0A6D7F54532E}"/>
          </ac:cxnSpMkLst>
        </pc:cxnChg>
        <pc:cxnChg chg="add mod">
          <ac:chgData name=" " userId="49290873-8b5b-470c-8130-3b86e2741a51" providerId="ADAL" clId="{DAEC6102-D5BD-42AF-8368-FFBCD5D86412}" dt="2023-11-06T02:32:09.522" v="5066" actId="164"/>
          <ac:cxnSpMkLst>
            <pc:docMk/>
            <pc:sldMk cId="311429587" sldId="277"/>
            <ac:cxnSpMk id="13" creationId="{DE559862-A832-40FC-9254-012C3425D7B7}"/>
          </ac:cxnSpMkLst>
        </pc:cxnChg>
        <pc:cxnChg chg="add del mod">
          <ac:chgData name=" " userId="49290873-8b5b-470c-8130-3b86e2741a51" providerId="ADAL" clId="{DAEC6102-D5BD-42AF-8368-FFBCD5D86412}" dt="2023-11-06T02:31:35.803" v="5063" actId="478"/>
          <ac:cxnSpMkLst>
            <pc:docMk/>
            <pc:sldMk cId="311429587" sldId="277"/>
            <ac:cxnSpMk id="19" creationId="{5B64817D-212B-4DEA-A88C-D5F93B480157}"/>
          </ac:cxnSpMkLst>
        </pc:cxnChg>
        <pc:cxnChg chg="add mod">
          <ac:chgData name=" " userId="49290873-8b5b-470c-8130-3b86e2741a51" providerId="ADAL" clId="{DAEC6102-D5BD-42AF-8368-FFBCD5D86412}" dt="2023-11-06T02:48:19.256" v="5335" actId="11529"/>
          <ac:cxnSpMkLst>
            <pc:docMk/>
            <pc:sldMk cId="311429587" sldId="277"/>
            <ac:cxnSpMk id="128" creationId="{AFA7CD3C-2D47-4C16-92BD-B5BA8ECEFC12}"/>
          </ac:cxnSpMkLst>
        </pc:cxnChg>
        <pc:cxnChg chg="add mod">
          <ac:chgData name=" " userId="49290873-8b5b-470c-8130-3b86e2741a51" providerId="ADAL" clId="{DAEC6102-D5BD-42AF-8368-FFBCD5D86412}" dt="2023-11-06T02:48:30.048" v="5336" actId="11529"/>
          <ac:cxnSpMkLst>
            <pc:docMk/>
            <pc:sldMk cId="311429587" sldId="277"/>
            <ac:cxnSpMk id="130" creationId="{98018040-19AD-46BF-A79A-5C38CBA2C3BC}"/>
          </ac:cxnSpMkLst>
        </pc:cxnChg>
        <pc:cxnChg chg="add mod">
          <ac:chgData name=" " userId="49290873-8b5b-470c-8130-3b86e2741a51" providerId="ADAL" clId="{DAEC6102-D5BD-42AF-8368-FFBCD5D86412}" dt="2023-11-06T02:48:40.339" v="5337" actId="11529"/>
          <ac:cxnSpMkLst>
            <pc:docMk/>
            <pc:sldMk cId="311429587" sldId="277"/>
            <ac:cxnSpMk id="132" creationId="{20C7543C-4259-4EEE-B1FD-332B17120F8C}"/>
          </ac:cxnSpMkLst>
        </pc:cxnChg>
        <pc:cxnChg chg="add mod">
          <ac:chgData name=" " userId="49290873-8b5b-470c-8130-3b86e2741a51" providerId="ADAL" clId="{DAEC6102-D5BD-42AF-8368-FFBCD5D86412}" dt="2023-11-06T02:48:55.387" v="5338" actId="11529"/>
          <ac:cxnSpMkLst>
            <pc:docMk/>
            <pc:sldMk cId="311429587" sldId="277"/>
            <ac:cxnSpMk id="134" creationId="{959EBAED-75BD-48C9-A021-33D4CE58AB61}"/>
          </ac:cxnSpMkLst>
        </pc:cxnChg>
        <pc:cxnChg chg="add mod">
          <ac:chgData name=" " userId="49290873-8b5b-470c-8130-3b86e2741a51" providerId="ADAL" clId="{DAEC6102-D5BD-42AF-8368-FFBCD5D86412}" dt="2023-11-06T02:49:03.754" v="5339" actId="11529"/>
          <ac:cxnSpMkLst>
            <pc:docMk/>
            <pc:sldMk cId="311429587" sldId="277"/>
            <ac:cxnSpMk id="136" creationId="{93084A98-BAA3-49B6-A260-8026F652F2D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B6DF9-5340-4E3A-980D-575DE1D5B391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93860-B63E-414B-9E2B-FC2B81EBBD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71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3EDCBF-6B93-3CE1-0726-B93AB2B72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D74BAA-1E1D-53F9-052A-9ED628887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068FC2-D7DE-1276-5BF5-D97A78FE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E6EDCA-FBD3-8EC4-9BF2-489BD8CE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A3115E-1DD5-E04B-27E6-C49B67E2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66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213A13-62F2-D305-107F-A1F4684A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3BDF91-B1ED-3190-9128-FAA40D111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6DFA98-E8B6-3EBC-8685-D913EA5B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6DD47-95FA-6BA3-1923-23C67922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CCBC7E-C01F-97D6-936E-8B0E66C1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6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99F2C7F-46BA-0417-A6A5-9F536D575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7FB71C-10F1-F9DF-DB9D-DCF0E551D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C5031D-EA9B-B97B-7333-6ED054A4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C27261-F1A9-3659-BECD-67839B92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D0050F-1300-9141-7266-99D1F5E5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9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BF7D0A-EF1D-E0E0-A580-6CA2495E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59E6B0-936B-EA0D-2AD0-BBD618988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0CF4C0-2733-A712-A0A7-2DD55C5E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541657-224C-185C-5849-7FBD9541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15D6EC-81BF-C1B9-AFDA-88EC355A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99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E4D603-099C-46B7-A1F1-55CC4F13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5752EF-0F76-00D7-E501-408A947F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8CBCF5-2847-A9C7-8AF2-8ED75E88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FF27D9-943B-7E66-48D6-A1B50608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CC38ED-84C9-4C0C-8852-225AC944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15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76E909-7378-816F-605D-891D207E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483C32-C7BF-1F8E-1B7B-07E0BB356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4C4DED-02F5-1D17-D14A-D95DABAE5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A14DFB-25E2-2A01-EA5E-E6F50258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23403A-6364-1FFB-F457-3A93E7DD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C3543E-C955-E0C9-667F-8425C153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15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BF673-7A74-3040-E2BE-1BAACD12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42724B-35CC-F41D-D25A-3B6281C83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6FA780-2F8F-D51D-FEDA-39F843887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0731C04-8673-1733-2882-0CD5D8FEF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ACDBBD-6DE4-C843-962D-ADFEBADB4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2489974-5F3F-356B-5F30-42FADEA3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DD364AE-3DD6-0F69-DA7C-DB18B0AE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241E24B-F709-792E-54B9-5A1B98A0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89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2C38F9-08D4-9334-6091-48274055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97ECA2-51F0-C40D-00EA-B8C49CAB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372D31-8D40-34CA-AF5D-0906E757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F292CC-9636-E691-E6D9-B21EC05B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76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0B44BFD-ED60-E4E2-043F-16685C68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0471282-CE86-A61F-AD54-F80E22FD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04D00E-886E-1E29-230F-DEEB3790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81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78EE8C-A20A-1AFD-3965-40A73FDB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205F02-BE06-DD35-A93F-46990D2D5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C559D2-423D-E64C-46CD-2DCE1B2A1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BBBAA2-1132-F34E-7644-9D430580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D765C0-AA19-0A41-CF40-F4F91B17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6B2E45-C14E-94E7-BA2F-A8FD8571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41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C8DCA6-E7E0-CB84-2D23-0F1726BF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AB6EF06-91CC-A781-DA09-D52575772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01C08C-4395-7122-57AB-8EEE29B99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56D65B-1476-3E66-A11B-B04FCD83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27DF5C-7A8D-6522-321E-CA1B8992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AC4CC4-16BF-63CE-421A-4661F968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55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21941C-9E58-6C3C-0B78-07E21820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969D62-4103-8A7A-E570-FA73EE10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7EBDD4-8F53-77DA-3D13-DE6A098BD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6125-E945-471E-A528-C803E83E2FF0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1DE56E-C9CE-73D1-A679-315AB6EAD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44295E-6D05-B07B-98E3-B01EFB325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0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9to5google.com/2018/10/03/google-patents-prior-art-archiv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9minuti.it/archivi-fantastici-e-dove-trovarli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chive.org/details/us_patent_05536358_to_05545062_367" TargetMode="Externa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9to5google.com/2018/10/03/google-patents-prior-art-archive/" TargetMode="External"/><Relationship Id="rId7" Type="http://schemas.openxmlformats.org/officeDocument/2006/relationships/hyperlink" Target="https://dev.classmethod.jp/articles/mrmo-20190930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rocketloop.de/en/blog/clustering-machine-learning-comprehensive-guide/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F61A894-602D-6371-1396-7A30DD3A03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90"/>
            <a:ext cx="12192000" cy="64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9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3863" y="38713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1124" y="61938"/>
              <a:ext cx="7247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提案手法</a:t>
              </a: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矢印: 右 4">
            <a:extLst>
              <a:ext uri="{FF2B5EF4-FFF2-40B4-BE49-F238E27FC236}">
                <a16:creationId xmlns:a16="http://schemas.microsoft.com/office/drawing/2014/main" id="{D2890A5C-3254-4E88-AA0B-A99934C7960E}"/>
              </a:ext>
            </a:extLst>
          </p:cNvPr>
          <p:cNvSpPr/>
          <p:nvPr/>
        </p:nvSpPr>
        <p:spPr>
          <a:xfrm rot="5400000">
            <a:off x="2356116" y="1675413"/>
            <a:ext cx="406956" cy="302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03B8FC9-BE8B-4852-9256-19FDA5ED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4138" y="2094815"/>
            <a:ext cx="3275563" cy="1637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315129-242C-4A16-AB2F-25DE6BB72FA2}"/>
              </a:ext>
            </a:extLst>
          </p:cNvPr>
          <p:cNvSpPr txBox="1"/>
          <p:nvPr/>
        </p:nvSpPr>
        <p:spPr>
          <a:xfrm>
            <a:off x="588254" y="727441"/>
            <a:ext cx="421851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キーワードを取得</a:t>
            </a:r>
            <a:endParaRPr lang="en-US" altLang="ja-JP" sz="2400" dirty="0"/>
          </a:p>
          <a:p>
            <a:r>
              <a:rPr lang="ja-JP" altLang="en-US" sz="2400" dirty="0"/>
              <a:t>　</a:t>
            </a:r>
            <a:r>
              <a:rPr lang="ja-JP" altLang="en-US" sz="2400" b="1" dirty="0"/>
              <a:t>「浸透」「狭い」「隙間」</a:t>
            </a:r>
            <a:endParaRPr kumimoji="1" lang="ja-JP" altLang="en-US" sz="2400" b="1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C379107-7C13-4DF9-AD11-1389DD89C77C}"/>
              </a:ext>
            </a:extLst>
          </p:cNvPr>
          <p:cNvSpPr/>
          <p:nvPr/>
        </p:nvSpPr>
        <p:spPr>
          <a:xfrm>
            <a:off x="235919" y="4257868"/>
            <a:ext cx="11690470" cy="23519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287BF4B-EB7F-4ADF-B9DD-16AF07FB3185}"/>
              </a:ext>
            </a:extLst>
          </p:cNvPr>
          <p:cNvSpPr/>
          <p:nvPr/>
        </p:nvSpPr>
        <p:spPr>
          <a:xfrm>
            <a:off x="6597402" y="739538"/>
            <a:ext cx="5093129" cy="30476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C33BF6-4BFE-40CD-980F-04ED1BE09314}"/>
              </a:ext>
            </a:extLst>
          </p:cNvPr>
          <p:cNvSpPr/>
          <p:nvPr/>
        </p:nvSpPr>
        <p:spPr>
          <a:xfrm>
            <a:off x="2824654" y="1666100"/>
            <a:ext cx="358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and</a:t>
            </a:r>
            <a:r>
              <a:rPr lang="ja-JP" altLang="en-US" dirty="0"/>
              <a:t>検索の結果をスクレイピング</a:t>
            </a:r>
            <a:endParaRPr lang="en-US" altLang="ja-JP" dirty="0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30B69CA2-92B6-4B65-8E97-AA1E344F94C4}"/>
              </a:ext>
            </a:extLst>
          </p:cNvPr>
          <p:cNvSpPr/>
          <p:nvPr/>
        </p:nvSpPr>
        <p:spPr>
          <a:xfrm rot="5400000">
            <a:off x="2356116" y="3848556"/>
            <a:ext cx="406956" cy="302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FEE9A1C-07B9-455C-991D-E1CFC3C1107D}"/>
              </a:ext>
            </a:extLst>
          </p:cNvPr>
          <p:cNvSpPr/>
          <p:nvPr/>
        </p:nvSpPr>
        <p:spPr>
          <a:xfrm>
            <a:off x="3225376" y="381230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ベクトル化，クラスタリング</a:t>
            </a:r>
            <a:endParaRPr lang="en-US" altLang="ja-JP" dirty="0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2C3C7898-C4D0-4F93-B511-4D9FD9259172}"/>
              </a:ext>
            </a:extLst>
          </p:cNvPr>
          <p:cNvSpPr/>
          <p:nvPr/>
        </p:nvSpPr>
        <p:spPr>
          <a:xfrm>
            <a:off x="3320279" y="5251823"/>
            <a:ext cx="406956" cy="302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81B820E-6BF8-4E55-9915-B83CED75BD48}"/>
              </a:ext>
            </a:extLst>
          </p:cNvPr>
          <p:cNvSpPr/>
          <p:nvPr/>
        </p:nvSpPr>
        <p:spPr>
          <a:xfrm>
            <a:off x="8226964" y="5282623"/>
            <a:ext cx="406956" cy="302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BB73F72-71B9-441F-ABB1-8FE7D64C8E28}"/>
              </a:ext>
            </a:extLst>
          </p:cNvPr>
          <p:cNvGrpSpPr/>
          <p:nvPr/>
        </p:nvGrpSpPr>
        <p:grpSpPr>
          <a:xfrm>
            <a:off x="4343555" y="4343347"/>
            <a:ext cx="1142825" cy="1059691"/>
            <a:chOff x="378823" y="4415246"/>
            <a:chExt cx="2312126" cy="1985554"/>
          </a:xfrm>
        </p:grpSpPr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7170FB4E-29A8-4ACA-92CF-305AEEBB8FB6}"/>
                </a:ext>
              </a:extLst>
            </p:cNvPr>
            <p:cNvCxnSpPr/>
            <p:nvPr/>
          </p:nvCxnSpPr>
          <p:spPr>
            <a:xfrm flipV="1">
              <a:off x="378823" y="4415246"/>
              <a:ext cx="0" cy="1985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F10A8919-534C-4AEC-BAF8-73DD51D90B64}"/>
                </a:ext>
              </a:extLst>
            </p:cNvPr>
            <p:cNvCxnSpPr/>
            <p:nvPr/>
          </p:nvCxnSpPr>
          <p:spPr>
            <a:xfrm>
              <a:off x="378823" y="6400800"/>
              <a:ext cx="23121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2F68D4BC-CD6A-46EF-AA0B-11368EDC900C}"/>
              </a:ext>
            </a:extLst>
          </p:cNvPr>
          <p:cNvGrpSpPr/>
          <p:nvPr/>
        </p:nvGrpSpPr>
        <p:grpSpPr>
          <a:xfrm>
            <a:off x="6070630" y="5488517"/>
            <a:ext cx="1142825" cy="1059691"/>
            <a:chOff x="378823" y="4415246"/>
            <a:chExt cx="2312126" cy="1985554"/>
          </a:xfrm>
        </p:grpSpPr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3283299E-F57B-493C-B769-ED59FAE863EA}"/>
                </a:ext>
              </a:extLst>
            </p:cNvPr>
            <p:cNvCxnSpPr/>
            <p:nvPr/>
          </p:nvCxnSpPr>
          <p:spPr>
            <a:xfrm flipV="1">
              <a:off x="378823" y="4415246"/>
              <a:ext cx="0" cy="1985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EFC8F820-05D1-4472-AE97-519BEDD833E2}"/>
                </a:ext>
              </a:extLst>
            </p:cNvPr>
            <p:cNvCxnSpPr/>
            <p:nvPr/>
          </p:nvCxnSpPr>
          <p:spPr>
            <a:xfrm>
              <a:off x="378823" y="6400800"/>
              <a:ext cx="23121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D57B8E66-D5F9-4CFE-B5DA-115F6D6AC1DE}"/>
              </a:ext>
            </a:extLst>
          </p:cNvPr>
          <p:cNvGrpSpPr/>
          <p:nvPr/>
        </p:nvGrpSpPr>
        <p:grpSpPr>
          <a:xfrm>
            <a:off x="4343555" y="5488517"/>
            <a:ext cx="1142825" cy="1059691"/>
            <a:chOff x="378823" y="4415246"/>
            <a:chExt cx="2312126" cy="1985554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C2E8E18-0170-49F4-9016-01F97EE4B9F2}"/>
                </a:ext>
              </a:extLst>
            </p:cNvPr>
            <p:cNvCxnSpPr/>
            <p:nvPr/>
          </p:nvCxnSpPr>
          <p:spPr>
            <a:xfrm flipV="1">
              <a:off x="378823" y="4415246"/>
              <a:ext cx="0" cy="1985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C209BF84-CEFC-4C19-9187-A89A929AE3F0}"/>
                </a:ext>
              </a:extLst>
            </p:cNvPr>
            <p:cNvCxnSpPr/>
            <p:nvPr/>
          </p:nvCxnSpPr>
          <p:spPr>
            <a:xfrm>
              <a:off x="378823" y="6400800"/>
              <a:ext cx="23121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A6C3E3D5-8786-4AEA-9F36-4429D25C5DF9}"/>
              </a:ext>
            </a:extLst>
          </p:cNvPr>
          <p:cNvGrpSpPr/>
          <p:nvPr/>
        </p:nvGrpSpPr>
        <p:grpSpPr>
          <a:xfrm>
            <a:off x="6056414" y="4356317"/>
            <a:ext cx="1142825" cy="1059691"/>
            <a:chOff x="378823" y="4415246"/>
            <a:chExt cx="2312126" cy="1985554"/>
          </a:xfrm>
        </p:grpSpPr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8725A3A3-4D62-4DF0-A77A-5B547E5A9C2F}"/>
                </a:ext>
              </a:extLst>
            </p:cNvPr>
            <p:cNvCxnSpPr/>
            <p:nvPr/>
          </p:nvCxnSpPr>
          <p:spPr>
            <a:xfrm flipV="1">
              <a:off x="378823" y="4415246"/>
              <a:ext cx="0" cy="1985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19216D5E-C134-4499-8A5A-A67AB6F832CC}"/>
                </a:ext>
              </a:extLst>
            </p:cNvPr>
            <p:cNvCxnSpPr/>
            <p:nvPr/>
          </p:nvCxnSpPr>
          <p:spPr>
            <a:xfrm>
              <a:off x="378823" y="6400800"/>
              <a:ext cx="23121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630D8FE-CD44-4918-9EBA-3092E5CA7EB4}"/>
              </a:ext>
            </a:extLst>
          </p:cNvPr>
          <p:cNvSpPr/>
          <p:nvPr/>
        </p:nvSpPr>
        <p:spPr>
          <a:xfrm>
            <a:off x="2546489" y="490376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クラスター分析</a:t>
            </a:r>
            <a:endParaRPr lang="en-US" altLang="ja-JP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810FC85-58F4-4998-93DC-2EEB3559565A}"/>
              </a:ext>
            </a:extLst>
          </p:cNvPr>
          <p:cNvSpPr/>
          <p:nvPr/>
        </p:nvSpPr>
        <p:spPr>
          <a:xfrm>
            <a:off x="7427391" y="491211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クラスタリング</a:t>
            </a:r>
            <a:endParaRPr lang="en-US" altLang="ja-JP" dirty="0"/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EA7BFF54-9E91-489F-9E00-0B5658D73208}"/>
              </a:ext>
            </a:extLst>
          </p:cNvPr>
          <p:cNvSpPr/>
          <p:nvPr/>
        </p:nvSpPr>
        <p:spPr>
          <a:xfrm rot="16200000">
            <a:off x="8940487" y="3876120"/>
            <a:ext cx="406956" cy="302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26E211F-B79F-47B5-A253-C4C6B9FB9E5D}"/>
              </a:ext>
            </a:extLst>
          </p:cNvPr>
          <p:cNvGrpSpPr/>
          <p:nvPr/>
        </p:nvGrpSpPr>
        <p:grpSpPr>
          <a:xfrm>
            <a:off x="627987" y="4441985"/>
            <a:ext cx="2312126" cy="1985554"/>
            <a:chOff x="627987" y="4441985"/>
            <a:chExt cx="2312126" cy="1985554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E8841807-851A-4C8B-9369-D6F6C99A2341}"/>
                </a:ext>
              </a:extLst>
            </p:cNvPr>
            <p:cNvGrpSpPr/>
            <p:nvPr/>
          </p:nvGrpSpPr>
          <p:grpSpPr>
            <a:xfrm>
              <a:off x="627987" y="4441985"/>
              <a:ext cx="2312126" cy="1985554"/>
              <a:chOff x="378823" y="4415246"/>
              <a:chExt cx="2312126" cy="1985554"/>
            </a:xfrm>
          </p:grpSpPr>
          <p:cxnSp>
            <p:nvCxnSpPr>
              <p:cNvPr id="11" name="直線矢印コネクタ 10">
                <a:extLst>
                  <a:ext uri="{FF2B5EF4-FFF2-40B4-BE49-F238E27FC236}">
                    <a16:creationId xmlns:a16="http://schemas.microsoft.com/office/drawing/2014/main" id="{B8FFBA5B-AAC0-4672-9F3A-0A6D7F54532E}"/>
                  </a:ext>
                </a:extLst>
              </p:cNvPr>
              <p:cNvCxnSpPr/>
              <p:nvPr/>
            </p:nvCxnSpPr>
            <p:spPr>
              <a:xfrm flipV="1">
                <a:off x="378823" y="4415246"/>
                <a:ext cx="0" cy="19855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>
                <a:extLst>
                  <a:ext uri="{FF2B5EF4-FFF2-40B4-BE49-F238E27FC236}">
                    <a16:creationId xmlns:a16="http://schemas.microsoft.com/office/drawing/2014/main" id="{DE559862-A832-40FC-9254-012C3425D7B7}"/>
                  </a:ext>
                </a:extLst>
              </p:cNvPr>
              <p:cNvCxnSpPr/>
              <p:nvPr/>
            </p:nvCxnSpPr>
            <p:spPr>
              <a:xfrm>
                <a:off x="378823" y="6400800"/>
                <a:ext cx="23121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フローチャート: 結合子 17">
              <a:extLst>
                <a:ext uri="{FF2B5EF4-FFF2-40B4-BE49-F238E27FC236}">
                  <a16:creationId xmlns:a16="http://schemas.microsoft.com/office/drawing/2014/main" id="{CDAECD78-623C-49DC-A15F-43DF0DC224B1}"/>
                </a:ext>
              </a:extLst>
            </p:cNvPr>
            <p:cNvSpPr/>
            <p:nvPr/>
          </p:nvSpPr>
          <p:spPr>
            <a:xfrm>
              <a:off x="725253" y="5562190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ローチャート: 結合子 53">
              <a:extLst>
                <a:ext uri="{FF2B5EF4-FFF2-40B4-BE49-F238E27FC236}">
                  <a16:creationId xmlns:a16="http://schemas.microsoft.com/office/drawing/2014/main" id="{A7746658-8A54-48BF-A7F6-0169F4C63230}"/>
                </a:ext>
              </a:extLst>
            </p:cNvPr>
            <p:cNvSpPr/>
            <p:nvPr/>
          </p:nvSpPr>
          <p:spPr>
            <a:xfrm>
              <a:off x="987663" y="5311971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ローチャート: 結合子 54">
              <a:extLst>
                <a:ext uri="{FF2B5EF4-FFF2-40B4-BE49-F238E27FC236}">
                  <a16:creationId xmlns:a16="http://schemas.microsoft.com/office/drawing/2014/main" id="{4B2C65A1-A702-46B6-A5BB-08B1C1F55C32}"/>
                </a:ext>
              </a:extLst>
            </p:cNvPr>
            <p:cNvSpPr/>
            <p:nvPr/>
          </p:nvSpPr>
          <p:spPr>
            <a:xfrm>
              <a:off x="920964" y="6070263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ローチャート: 結合子 55">
              <a:extLst>
                <a:ext uri="{FF2B5EF4-FFF2-40B4-BE49-F238E27FC236}">
                  <a16:creationId xmlns:a16="http://schemas.microsoft.com/office/drawing/2014/main" id="{A9FE08AB-9C2E-4F61-BBCF-E20E13154A01}"/>
                </a:ext>
              </a:extLst>
            </p:cNvPr>
            <p:cNvSpPr/>
            <p:nvPr/>
          </p:nvSpPr>
          <p:spPr>
            <a:xfrm>
              <a:off x="988816" y="5620117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ローチャート: 結合子 56">
              <a:extLst>
                <a:ext uri="{FF2B5EF4-FFF2-40B4-BE49-F238E27FC236}">
                  <a16:creationId xmlns:a16="http://schemas.microsoft.com/office/drawing/2014/main" id="{8B9B39EC-E9F1-4903-AC74-7FBB15144175}"/>
                </a:ext>
              </a:extLst>
            </p:cNvPr>
            <p:cNvSpPr/>
            <p:nvPr/>
          </p:nvSpPr>
          <p:spPr>
            <a:xfrm>
              <a:off x="1291990" y="5155123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ローチャート: 結合子 57">
              <a:extLst>
                <a:ext uri="{FF2B5EF4-FFF2-40B4-BE49-F238E27FC236}">
                  <a16:creationId xmlns:a16="http://schemas.microsoft.com/office/drawing/2014/main" id="{3EE62E99-1EC7-4F96-8A41-36D6FC6E4912}"/>
                </a:ext>
              </a:extLst>
            </p:cNvPr>
            <p:cNvSpPr/>
            <p:nvPr/>
          </p:nvSpPr>
          <p:spPr>
            <a:xfrm>
              <a:off x="1291990" y="5675467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ローチャート: 結合子 58">
              <a:extLst>
                <a:ext uri="{FF2B5EF4-FFF2-40B4-BE49-F238E27FC236}">
                  <a16:creationId xmlns:a16="http://schemas.microsoft.com/office/drawing/2014/main" id="{CD54413D-A029-4413-9524-6B723CE5EA18}"/>
                </a:ext>
              </a:extLst>
            </p:cNvPr>
            <p:cNvSpPr/>
            <p:nvPr/>
          </p:nvSpPr>
          <p:spPr>
            <a:xfrm>
              <a:off x="1593356" y="5362572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ローチャート: 結合子 59">
              <a:extLst>
                <a:ext uri="{FF2B5EF4-FFF2-40B4-BE49-F238E27FC236}">
                  <a16:creationId xmlns:a16="http://schemas.microsoft.com/office/drawing/2014/main" id="{7431BDF0-F4E8-4396-9F1E-90C451202896}"/>
                </a:ext>
              </a:extLst>
            </p:cNvPr>
            <p:cNvSpPr/>
            <p:nvPr/>
          </p:nvSpPr>
          <p:spPr>
            <a:xfrm>
              <a:off x="775432" y="5846895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ローチャート: 結合子 60">
              <a:extLst>
                <a:ext uri="{FF2B5EF4-FFF2-40B4-BE49-F238E27FC236}">
                  <a16:creationId xmlns:a16="http://schemas.microsoft.com/office/drawing/2014/main" id="{3F91924D-5B57-4EC6-AB23-18530EADC706}"/>
                </a:ext>
              </a:extLst>
            </p:cNvPr>
            <p:cNvSpPr/>
            <p:nvPr/>
          </p:nvSpPr>
          <p:spPr>
            <a:xfrm>
              <a:off x="1182453" y="6019390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ローチャート: 結合子 61">
              <a:extLst>
                <a:ext uri="{FF2B5EF4-FFF2-40B4-BE49-F238E27FC236}">
                  <a16:creationId xmlns:a16="http://schemas.microsoft.com/office/drawing/2014/main" id="{804D39B7-B8E4-4B20-B50E-2F2675BB776B}"/>
                </a:ext>
              </a:extLst>
            </p:cNvPr>
            <p:cNvSpPr/>
            <p:nvPr/>
          </p:nvSpPr>
          <p:spPr>
            <a:xfrm>
              <a:off x="1843191" y="5675467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ローチャート: 結合子 62">
              <a:extLst>
                <a:ext uri="{FF2B5EF4-FFF2-40B4-BE49-F238E27FC236}">
                  <a16:creationId xmlns:a16="http://schemas.microsoft.com/office/drawing/2014/main" id="{512CD946-7579-4A86-9F73-E4BC89D7C344}"/>
                </a:ext>
              </a:extLst>
            </p:cNvPr>
            <p:cNvSpPr/>
            <p:nvPr/>
          </p:nvSpPr>
          <p:spPr>
            <a:xfrm>
              <a:off x="1719264" y="5996530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ローチャート: 結合子 63">
              <a:extLst>
                <a:ext uri="{FF2B5EF4-FFF2-40B4-BE49-F238E27FC236}">
                  <a16:creationId xmlns:a16="http://schemas.microsoft.com/office/drawing/2014/main" id="{68E2B793-CE21-4E39-A592-7C7C21CB9ACC}"/>
                </a:ext>
              </a:extLst>
            </p:cNvPr>
            <p:cNvSpPr/>
            <p:nvPr/>
          </p:nvSpPr>
          <p:spPr>
            <a:xfrm>
              <a:off x="1925356" y="5210434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ローチャート: 結合子 65">
              <a:extLst>
                <a:ext uri="{FF2B5EF4-FFF2-40B4-BE49-F238E27FC236}">
                  <a16:creationId xmlns:a16="http://schemas.microsoft.com/office/drawing/2014/main" id="{B6891815-D5DF-44AF-8582-48F2FF2AA875}"/>
                </a:ext>
              </a:extLst>
            </p:cNvPr>
            <p:cNvSpPr/>
            <p:nvPr/>
          </p:nvSpPr>
          <p:spPr>
            <a:xfrm>
              <a:off x="2077756" y="5362834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1DCDC4E2-F666-419A-BF63-C0660F7CF7D7}"/>
              </a:ext>
            </a:extLst>
          </p:cNvPr>
          <p:cNvGrpSpPr/>
          <p:nvPr/>
        </p:nvGrpSpPr>
        <p:grpSpPr>
          <a:xfrm>
            <a:off x="9298632" y="4486108"/>
            <a:ext cx="2312126" cy="1985554"/>
            <a:chOff x="627987" y="4441985"/>
            <a:chExt cx="2312126" cy="1985554"/>
          </a:xfrm>
        </p:grpSpPr>
        <p:grpSp>
          <p:nvGrpSpPr>
            <p:cNvPr id="77" name="グループ化 76">
              <a:extLst>
                <a:ext uri="{FF2B5EF4-FFF2-40B4-BE49-F238E27FC236}">
                  <a16:creationId xmlns:a16="http://schemas.microsoft.com/office/drawing/2014/main" id="{8902AF15-71C0-45DA-BB01-D06E3D8FA256}"/>
                </a:ext>
              </a:extLst>
            </p:cNvPr>
            <p:cNvGrpSpPr/>
            <p:nvPr/>
          </p:nvGrpSpPr>
          <p:grpSpPr>
            <a:xfrm>
              <a:off x="627987" y="4441985"/>
              <a:ext cx="2312126" cy="1985554"/>
              <a:chOff x="378823" y="4415246"/>
              <a:chExt cx="2312126" cy="1985554"/>
            </a:xfrm>
          </p:grpSpPr>
          <p:cxnSp>
            <p:nvCxnSpPr>
              <p:cNvPr id="91" name="直線矢印コネクタ 90">
                <a:extLst>
                  <a:ext uri="{FF2B5EF4-FFF2-40B4-BE49-F238E27FC236}">
                    <a16:creationId xmlns:a16="http://schemas.microsoft.com/office/drawing/2014/main" id="{42ADC5CB-66A2-457E-9AFD-E9982EA54B7E}"/>
                  </a:ext>
                </a:extLst>
              </p:cNvPr>
              <p:cNvCxnSpPr/>
              <p:nvPr/>
            </p:nvCxnSpPr>
            <p:spPr>
              <a:xfrm flipV="1">
                <a:off x="378823" y="4415246"/>
                <a:ext cx="0" cy="19855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矢印コネクタ 91">
                <a:extLst>
                  <a:ext uri="{FF2B5EF4-FFF2-40B4-BE49-F238E27FC236}">
                    <a16:creationId xmlns:a16="http://schemas.microsoft.com/office/drawing/2014/main" id="{DFBD45E1-48EE-4247-94E7-1315F82BB107}"/>
                  </a:ext>
                </a:extLst>
              </p:cNvPr>
              <p:cNvCxnSpPr/>
              <p:nvPr/>
            </p:nvCxnSpPr>
            <p:spPr>
              <a:xfrm>
                <a:off x="378823" y="6400800"/>
                <a:ext cx="23121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フローチャート: 結合子 77">
              <a:extLst>
                <a:ext uri="{FF2B5EF4-FFF2-40B4-BE49-F238E27FC236}">
                  <a16:creationId xmlns:a16="http://schemas.microsoft.com/office/drawing/2014/main" id="{856B4BC6-2A4A-403D-93F5-85092176F77D}"/>
                </a:ext>
              </a:extLst>
            </p:cNvPr>
            <p:cNvSpPr/>
            <p:nvPr/>
          </p:nvSpPr>
          <p:spPr>
            <a:xfrm>
              <a:off x="725253" y="5562190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ローチャート: 結合子 78">
              <a:extLst>
                <a:ext uri="{FF2B5EF4-FFF2-40B4-BE49-F238E27FC236}">
                  <a16:creationId xmlns:a16="http://schemas.microsoft.com/office/drawing/2014/main" id="{FF6D9699-ED1C-45FF-B055-410ADDCE1FD0}"/>
                </a:ext>
              </a:extLst>
            </p:cNvPr>
            <p:cNvSpPr/>
            <p:nvPr/>
          </p:nvSpPr>
          <p:spPr>
            <a:xfrm>
              <a:off x="987663" y="5311971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ローチャート: 結合子 79">
              <a:extLst>
                <a:ext uri="{FF2B5EF4-FFF2-40B4-BE49-F238E27FC236}">
                  <a16:creationId xmlns:a16="http://schemas.microsoft.com/office/drawing/2014/main" id="{F293AB0C-E9D7-4470-A3E4-36154623B55D}"/>
                </a:ext>
              </a:extLst>
            </p:cNvPr>
            <p:cNvSpPr/>
            <p:nvPr/>
          </p:nvSpPr>
          <p:spPr>
            <a:xfrm>
              <a:off x="920964" y="6070263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ローチャート: 結合子 80">
              <a:extLst>
                <a:ext uri="{FF2B5EF4-FFF2-40B4-BE49-F238E27FC236}">
                  <a16:creationId xmlns:a16="http://schemas.microsoft.com/office/drawing/2014/main" id="{A20D1C1B-4FF6-4C33-B371-C409CA99F184}"/>
                </a:ext>
              </a:extLst>
            </p:cNvPr>
            <p:cNvSpPr/>
            <p:nvPr/>
          </p:nvSpPr>
          <p:spPr>
            <a:xfrm>
              <a:off x="988816" y="5620117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ローチャート: 結合子 81">
              <a:extLst>
                <a:ext uri="{FF2B5EF4-FFF2-40B4-BE49-F238E27FC236}">
                  <a16:creationId xmlns:a16="http://schemas.microsoft.com/office/drawing/2014/main" id="{C2D1EFB6-6EE6-4FB7-A2CA-35866129E8C9}"/>
                </a:ext>
              </a:extLst>
            </p:cNvPr>
            <p:cNvSpPr/>
            <p:nvPr/>
          </p:nvSpPr>
          <p:spPr>
            <a:xfrm>
              <a:off x="1291990" y="5155123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ローチャート: 結合子 82">
              <a:extLst>
                <a:ext uri="{FF2B5EF4-FFF2-40B4-BE49-F238E27FC236}">
                  <a16:creationId xmlns:a16="http://schemas.microsoft.com/office/drawing/2014/main" id="{D3772FA7-07CF-4F6D-9DF0-F36C3495DAE8}"/>
                </a:ext>
              </a:extLst>
            </p:cNvPr>
            <p:cNvSpPr/>
            <p:nvPr/>
          </p:nvSpPr>
          <p:spPr>
            <a:xfrm>
              <a:off x="1291990" y="5675467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ローチャート: 結合子 83">
              <a:extLst>
                <a:ext uri="{FF2B5EF4-FFF2-40B4-BE49-F238E27FC236}">
                  <a16:creationId xmlns:a16="http://schemas.microsoft.com/office/drawing/2014/main" id="{FEB1A7FE-941C-4EE9-A5E8-0DD978A18B85}"/>
                </a:ext>
              </a:extLst>
            </p:cNvPr>
            <p:cNvSpPr/>
            <p:nvPr/>
          </p:nvSpPr>
          <p:spPr>
            <a:xfrm>
              <a:off x="1593356" y="5362572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ローチャート: 結合子 84">
              <a:extLst>
                <a:ext uri="{FF2B5EF4-FFF2-40B4-BE49-F238E27FC236}">
                  <a16:creationId xmlns:a16="http://schemas.microsoft.com/office/drawing/2014/main" id="{F7FD0C02-4D7E-4B7D-84B7-9504AF7E1077}"/>
                </a:ext>
              </a:extLst>
            </p:cNvPr>
            <p:cNvSpPr/>
            <p:nvPr/>
          </p:nvSpPr>
          <p:spPr>
            <a:xfrm>
              <a:off x="775432" y="5846895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ローチャート: 結合子 85">
              <a:extLst>
                <a:ext uri="{FF2B5EF4-FFF2-40B4-BE49-F238E27FC236}">
                  <a16:creationId xmlns:a16="http://schemas.microsoft.com/office/drawing/2014/main" id="{A24D557B-A831-47E5-AB60-BF4936A49348}"/>
                </a:ext>
              </a:extLst>
            </p:cNvPr>
            <p:cNvSpPr/>
            <p:nvPr/>
          </p:nvSpPr>
          <p:spPr>
            <a:xfrm>
              <a:off x="1182453" y="6019390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ローチャート: 結合子 86">
              <a:extLst>
                <a:ext uri="{FF2B5EF4-FFF2-40B4-BE49-F238E27FC236}">
                  <a16:creationId xmlns:a16="http://schemas.microsoft.com/office/drawing/2014/main" id="{A5BE8BC0-7BC9-4567-997D-7CB4A9C64544}"/>
                </a:ext>
              </a:extLst>
            </p:cNvPr>
            <p:cNvSpPr/>
            <p:nvPr/>
          </p:nvSpPr>
          <p:spPr>
            <a:xfrm>
              <a:off x="1843191" y="5675467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ローチャート: 結合子 87">
              <a:extLst>
                <a:ext uri="{FF2B5EF4-FFF2-40B4-BE49-F238E27FC236}">
                  <a16:creationId xmlns:a16="http://schemas.microsoft.com/office/drawing/2014/main" id="{8703C0F4-C86D-4C6F-BB62-E3C606B13633}"/>
                </a:ext>
              </a:extLst>
            </p:cNvPr>
            <p:cNvSpPr/>
            <p:nvPr/>
          </p:nvSpPr>
          <p:spPr>
            <a:xfrm>
              <a:off x="1719264" y="5996530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ローチャート: 結合子 88">
              <a:extLst>
                <a:ext uri="{FF2B5EF4-FFF2-40B4-BE49-F238E27FC236}">
                  <a16:creationId xmlns:a16="http://schemas.microsoft.com/office/drawing/2014/main" id="{89662981-6F5B-49C3-9639-0193B2804D0D}"/>
                </a:ext>
              </a:extLst>
            </p:cNvPr>
            <p:cNvSpPr/>
            <p:nvPr/>
          </p:nvSpPr>
          <p:spPr>
            <a:xfrm>
              <a:off x="1925356" y="5210434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ローチャート: 結合子 89">
              <a:extLst>
                <a:ext uri="{FF2B5EF4-FFF2-40B4-BE49-F238E27FC236}">
                  <a16:creationId xmlns:a16="http://schemas.microsoft.com/office/drawing/2014/main" id="{579D3FF8-BF7C-4B12-B9D2-D24D0CD9B9F4}"/>
                </a:ext>
              </a:extLst>
            </p:cNvPr>
            <p:cNvSpPr/>
            <p:nvPr/>
          </p:nvSpPr>
          <p:spPr>
            <a:xfrm>
              <a:off x="2077756" y="5362834"/>
              <a:ext cx="64786" cy="45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3" name="四角形: 1 つの角を丸める 92">
            <a:extLst>
              <a:ext uri="{FF2B5EF4-FFF2-40B4-BE49-F238E27FC236}">
                <a16:creationId xmlns:a16="http://schemas.microsoft.com/office/drawing/2014/main" id="{2BB86FF0-D2AC-4022-A042-1823CC6FC2ED}"/>
              </a:ext>
            </a:extLst>
          </p:cNvPr>
          <p:cNvSpPr/>
          <p:nvPr/>
        </p:nvSpPr>
        <p:spPr>
          <a:xfrm flipV="1">
            <a:off x="4343557" y="4753531"/>
            <a:ext cx="1038340" cy="15858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四角形: 1 つの角を丸める 93">
            <a:extLst>
              <a:ext uri="{FF2B5EF4-FFF2-40B4-BE49-F238E27FC236}">
                <a16:creationId xmlns:a16="http://schemas.microsoft.com/office/drawing/2014/main" id="{7C642338-2E44-4C29-8C14-47BA052BBE07}"/>
              </a:ext>
            </a:extLst>
          </p:cNvPr>
          <p:cNvSpPr/>
          <p:nvPr/>
        </p:nvSpPr>
        <p:spPr>
          <a:xfrm flipV="1">
            <a:off x="6081154" y="4620327"/>
            <a:ext cx="1038340" cy="15858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四角形: 1 つの角を丸める 94">
            <a:extLst>
              <a:ext uri="{FF2B5EF4-FFF2-40B4-BE49-F238E27FC236}">
                <a16:creationId xmlns:a16="http://schemas.microsoft.com/office/drawing/2014/main" id="{9B026FA9-FB24-4869-9524-1B3AD6C53460}"/>
              </a:ext>
            </a:extLst>
          </p:cNvPr>
          <p:cNvSpPr/>
          <p:nvPr/>
        </p:nvSpPr>
        <p:spPr>
          <a:xfrm flipV="1">
            <a:off x="4347759" y="5706525"/>
            <a:ext cx="918023" cy="28929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四角形: 1 つの角を丸める 95">
            <a:extLst>
              <a:ext uri="{FF2B5EF4-FFF2-40B4-BE49-F238E27FC236}">
                <a16:creationId xmlns:a16="http://schemas.microsoft.com/office/drawing/2014/main" id="{8B032428-BC65-4AE1-A8D7-767AF341A8F4}"/>
              </a:ext>
            </a:extLst>
          </p:cNvPr>
          <p:cNvSpPr/>
          <p:nvPr/>
        </p:nvSpPr>
        <p:spPr>
          <a:xfrm flipV="1">
            <a:off x="6070630" y="5716102"/>
            <a:ext cx="1038340" cy="15858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四角形: 1 つの角を丸める 96">
            <a:extLst>
              <a:ext uri="{FF2B5EF4-FFF2-40B4-BE49-F238E27FC236}">
                <a16:creationId xmlns:a16="http://schemas.microsoft.com/office/drawing/2014/main" id="{2668ECFA-C347-47BF-A45E-A32E56A272B9}"/>
              </a:ext>
            </a:extLst>
          </p:cNvPr>
          <p:cNvSpPr/>
          <p:nvPr/>
        </p:nvSpPr>
        <p:spPr>
          <a:xfrm flipV="1">
            <a:off x="4363834" y="5931295"/>
            <a:ext cx="1070998" cy="259755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四角形: 1 つの角を丸める 97">
            <a:extLst>
              <a:ext uri="{FF2B5EF4-FFF2-40B4-BE49-F238E27FC236}">
                <a16:creationId xmlns:a16="http://schemas.microsoft.com/office/drawing/2014/main" id="{F0122777-D247-4DA9-88F9-8F12B52F11FB}"/>
              </a:ext>
            </a:extLst>
          </p:cNvPr>
          <p:cNvSpPr/>
          <p:nvPr/>
        </p:nvSpPr>
        <p:spPr>
          <a:xfrm flipV="1">
            <a:off x="4356954" y="6298561"/>
            <a:ext cx="724497" cy="20674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四角形: 1 つの角を丸める 98">
            <a:extLst>
              <a:ext uri="{FF2B5EF4-FFF2-40B4-BE49-F238E27FC236}">
                <a16:creationId xmlns:a16="http://schemas.microsoft.com/office/drawing/2014/main" id="{A27E1D2C-0876-4297-B9F3-8985BE2B1675}"/>
              </a:ext>
            </a:extLst>
          </p:cNvPr>
          <p:cNvSpPr/>
          <p:nvPr/>
        </p:nvSpPr>
        <p:spPr>
          <a:xfrm flipV="1">
            <a:off x="6077921" y="5986580"/>
            <a:ext cx="1038340" cy="15858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四角形: 1 つの角を丸める 99">
            <a:extLst>
              <a:ext uri="{FF2B5EF4-FFF2-40B4-BE49-F238E27FC236}">
                <a16:creationId xmlns:a16="http://schemas.microsoft.com/office/drawing/2014/main" id="{EFC7E18A-46EB-458F-B49B-F55A0694678B}"/>
              </a:ext>
            </a:extLst>
          </p:cNvPr>
          <p:cNvSpPr/>
          <p:nvPr/>
        </p:nvSpPr>
        <p:spPr>
          <a:xfrm flipV="1">
            <a:off x="6063601" y="6228426"/>
            <a:ext cx="1038340" cy="15858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四角形: 1 つの角を丸める 100">
            <a:extLst>
              <a:ext uri="{FF2B5EF4-FFF2-40B4-BE49-F238E27FC236}">
                <a16:creationId xmlns:a16="http://schemas.microsoft.com/office/drawing/2014/main" id="{1407FFC2-56EE-400A-AF8C-A2BCE1CD8618}"/>
              </a:ext>
            </a:extLst>
          </p:cNvPr>
          <p:cNvSpPr/>
          <p:nvPr/>
        </p:nvSpPr>
        <p:spPr>
          <a:xfrm flipV="1">
            <a:off x="6074492" y="4808392"/>
            <a:ext cx="1038340" cy="15858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四角形: 1 つの角を丸める 101">
            <a:extLst>
              <a:ext uri="{FF2B5EF4-FFF2-40B4-BE49-F238E27FC236}">
                <a16:creationId xmlns:a16="http://schemas.microsoft.com/office/drawing/2014/main" id="{92AC4120-66DC-4CD3-9608-1DE9331C9092}"/>
              </a:ext>
            </a:extLst>
          </p:cNvPr>
          <p:cNvSpPr/>
          <p:nvPr/>
        </p:nvSpPr>
        <p:spPr>
          <a:xfrm flipV="1">
            <a:off x="6045158" y="4975883"/>
            <a:ext cx="1038340" cy="158581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四角形: 1 つの角を丸める 102">
            <a:extLst>
              <a:ext uri="{FF2B5EF4-FFF2-40B4-BE49-F238E27FC236}">
                <a16:creationId xmlns:a16="http://schemas.microsoft.com/office/drawing/2014/main" id="{693793C0-93A4-4742-BD45-9CF7EEA42114}"/>
              </a:ext>
            </a:extLst>
          </p:cNvPr>
          <p:cNvSpPr/>
          <p:nvPr/>
        </p:nvSpPr>
        <p:spPr>
          <a:xfrm flipV="1">
            <a:off x="6063601" y="5128283"/>
            <a:ext cx="1038340" cy="22491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四角形: 1 つの角を丸める 103">
            <a:extLst>
              <a:ext uri="{FF2B5EF4-FFF2-40B4-BE49-F238E27FC236}">
                <a16:creationId xmlns:a16="http://schemas.microsoft.com/office/drawing/2014/main" id="{EE40D0DA-72FE-40B6-BB7B-844192964289}"/>
              </a:ext>
            </a:extLst>
          </p:cNvPr>
          <p:cNvSpPr/>
          <p:nvPr/>
        </p:nvSpPr>
        <p:spPr>
          <a:xfrm flipV="1">
            <a:off x="4495957" y="4905931"/>
            <a:ext cx="1038340" cy="15858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ローチャート: 結合子 104">
            <a:extLst>
              <a:ext uri="{FF2B5EF4-FFF2-40B4-BE49-F238E27FC236}">
                <a16:creationId xmlns:a16="http://schemas.microsoft.com/office/drawing/2014/main" id="{D5807DDB-3374-4DC2-98F9-DE42B2CC4970}"/>
              </a:ext>
            </a:extLst>
          </p:cNvPr>
          <p:cNvSpPr/>
          <p:nvPr/>
        </p:nvSpPr>
        <p:spPr>
          <a:xfrm>
            <a:off x="7987234" y="1234304"/>
            <a:ext cx="284476" cy="28447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ローチャート: 結合子 116">
            <a:extLst>
              <a:ext uri="{FF2B5EF4-FFF2-40B4-BE49-F238E27FC236}">
                <a16:creationId xmlns:a16="http://schemas.microsoft.com/office/drawing/2014/main" id="{5734064B-DB99-4916-9FCD-4ABB247416C8}"/>
              </a:ext>
            </a:extLst>
          </p:cNvPr>
          <p:cNvSpPr/>
          <p:nvPr/>
        </p:nvSpPr>
        <p:spPr>
          <a:xfrm>
            <a:off x="7551404" y="2519368"/>
            <a:ext cx="284476" cy="28447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ローチャート: 結合子 117">
            <a:extLst>
              <a:ext uri="{FF2B5EF4-FFF2-40B4-BE49-F238E27FC236}">
                <a16:creationId xmlns:a16="http://schemas.microsoft.com/office/drawing/2014/main" id="{CAA31A9A-6F42-40D5-87DF-23E765B92814}"/>
              </a:ext>
            </a:extLst>
          </p:cNvPr>
          <p:cNvSpPr/>
          <p:nvPr/>
        </p:nvSpPr>
        <p:spPr>
          <a:xfrm>
            <a:off x="8596834" y="2242604"/>
            <a:ext cx="284476" cy="28447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ローチャート: 結合子 118">
            <a:extLst>
              <a:ext uri="{FF2B5EF4-FFF2-40B4-BE49-F238E27FC236}">
                <a16:creationId xmlns:a16="http://schemas.microsoft.com/office/drawing/2014/main" id="{0EA3EBAD-5073-471C-BECE-C87342C113C6}"/>
              </a:ext>
            </a:extLst>
          </p:cNvPr>
          <p:cNvSpPr/>
          <p:nvPr/>
        </p:nvSpPr>
        <p:spPr>
          <a:xfrm>
            <a:off x="8967935" y="1032851"/>
            <a:ext cx="284476" cy="28447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ローチャート: 結合子 119">
            <a:extLst>
              <a:ext uri="{FF2B5EF4-FFF2-40B4-BE49-F238E27FC236}">
                <a16:creationId xmlns:a16="http://schemas.microsoft.com/office/drawing/2014/main" id="{020414A7-9827-4342-8A05-B2AEFB5BA537}"/>
              </a:ext>
            </a:extLst>
          </p:cNvPr>
          <p:cNvSpPr/>
          <p:nvPr/>
        </p:nvSpPr>
        <p:spPr>
          <a:xfrm>
            <a:off x="8596834" y="1527254"/>
            <a:ext cx="284476" cy="28447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ローチャート: 結合子 120">
            <a:extLst>
              <a:ext uri="{FF2B5EF4-FFF2-40B4-BE49-F238E27FC236}">
                <a16:creationId xmlns:a16="http://schemas.microsoft.com/office/drawing/2014/main" id="{7895C3E5-50DB-436F-A9FD-C1F67FBD9BAB}"/>
              </a:ext>
            </a:extLst>
          </p:cNvPr>
          <p:cNvSpPr/>
          <p:nvPr/>
        </p:nvSpPr>
        <p:spPr>
          <a:xfrm>
            <a:off x="9548463" y="3003738"/>
            <a:ext cx="284476" cy="28447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ローチャート: 結合子 121">
            <a:extLst>
              <a:ext uri="{FF2B5EF4-FFF2-40B4-BE49-F238E27FC236}">
                <a16:creationId xmlns:a16="http://schemas.microsoft.com/office/drawing/2014/main" id="{9F824393-3E04-46E4-A110-26E54E8B48FF}"/>
              </a:ext>
            </a:extLst>
          </p:cNvPr>
          <p:cNvSpPr/>
          <p:nvPr/>
        </p:nvSpPr>
        <p:spPr>
          <a:xfrm>
            <a:off x="7552878" y="1862921"/>
            <a:ext cx="284476" cy="28447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ローチャート: 結合子 122">
            <a:extLst>
              <a:ext uri="{FF2B5EF4-FFF2-40B4-BE49-F238E27FC236}">
                <a16:creationId xmlns:a16="http://schemas.microsoft.com/office/drawing/2014/main" id="{5EC81529-4934-4995-9AB8-6F84F2FFA809}"/>
              </a:ext>
            </a:extLst>
          </p:cNvPr>
          <p:cNvSpPr/>
          <p:nvPr/>
        </p:nvSpPr>
        <p:spPr>
          <a:xfrm>
            <a:off x="9143965" y="2585500"/>
            <a:ext cx="284476" cy="28447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ローチャート: 結合子 123">
            <a:extLst>
              <a:ext uri="{FF2B5EF4-FFF2-40B4-BE49-F238E27FC236}">
                <a16:creationId xmlns:a16="http://schemas.microsoft.com/office/drawing/2014/main" id="{45E7B950-E11D-417B-817F-4690956977FA}"/>
              </a:ext>
            </a:extLst>
          </p:cNvPr>
          <p:cNvSpPr/>
          <p:nvPr/>
        </p:nvSpPr>
        <p:spPr>
          <a:xfrm>
            <a:off x="8361074" y="3082716"/>
            <a:ext cx="284476" cy="28447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ローチャート: 結合子 124">
            <a:extLst>
              <a:ext uri="{FF2B5EF4-FFF2-40B4-BE49-F238E27FC236}">
                <a16:creationId xmlns:a16="http://schemas.microsoft.com/office/drawing/2014/main" id="{F988D44A-E050-40C5-A08D-048EB62D572A}"/>
              </a:ext>
            </a:extLst>
          </p:cNvPr>
          <p:cNvSpPr/>
          <p:nvPr/>
        </p:nvSpPr>
        <p:spPr>
          <a:xfrm>
            <a:off x="10102639" y="2384842"/>
            <a:ext cx="284476" cy="28447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ローチャート: 結合子 125">
            <a:extLst>
              <a:ext uri="{FF2B5EF4-FFF2-40B4-BE49-F238E27FC236}">
                <a16:creationId xmlns:a16="http://schemas.microsoft.com/office/drawing/2014/main" id="{FAA43F40-931F-4FF5-9938-BD2C4ADA57BB}"/>
              </a:ext>
            </a:extLst>
          </p:cNvPr>
          <p:cNvSpPr/>
          <p:nvPr/>
        </p:nvSpPr>
        <p:spPr>
          <a:xfrm>
            <a:off x="9925244" y="1399689"/>
            <a:ext cx="284476" cy="28447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AFA7CD3C-2D47-4C16-92BD-B5BA8ECEFC12}"/>
              </a:ext>
            </a:extLst>
          </p:cNvPr>
          <p:cNvCxnSpPr>
            <a:stCxn id="118" idx="1"/>
            <a:endCxn id="122" idx="6"/>
          </p:cNvCxnSpPr>
          <p:nvPr/>
        </p:nvCxnSpPr>
        <p:spPr>
          <a:xfrm flipH="1" flipV="1">
            <a:off x="7837354" y="2005159"/>
            <a:ext cx="801141" cy="2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98018040-19AD-46BF-A79A-5C38CBA2C3BC}"/>
              </a:ext>
            </a:extLst>
          </p:cNvPr>
          <p:cNvCxnSpPr>
            <a:stCxn id="105" idx="3"/>
            <a:endCxn id="122" idx="7"/>
          </p:cNvCxnSpPr>
          <p:nvPr/>
        </p:nvCxnSpPr>
        <p:spPr>
          <a:xfrm flipH="1">
            <a:off x="7795693" y="1477119"/>
            <a:ext cx="233202" cy="427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20C7543C-4259-4EEE-B1FD-332B17120F8C}"/>
              </a:ext>
            </a:extLst>
          </p:cNvPr>
          <p:cNvCxnSpPr>
            <a:stCxn id="118" idx="7"/>
            <a:endCxn id="126" idx="3"/>
          </p:cNvCxnSpPr>
          <p:nvPr/>
        </p:nvCxnSpPr>
        <p:spPr>
          <a:xfrm flipV="1">
            <a:off x="8839649" y="1642504"/>
            <a:ext cx="1127256" cy="64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959EBAED-75BD-48C9-A021-33D4CE58AB61}"/>
              </a:ext>
            </a:extLst>
          </p:cNvPr>
          <p:cNvCxnSpPr>
            <a:stCxn id="118" idx="4"/>
            <a:endCxn id="124" idx="0"/>
          </p:cNvCxnSpPr>
          <p:nvPr/>
        </p:nvCxnSpPr>
        <p:spPr>
          <a:xfrm flipH="1">
            <a:off x="8503312" y="2527080"/>
            <a:ext cx="235760" cy="555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93084A98-BAA3-49B6-A260-8026F652F2D4}"/>
              </a:ext>
            </a:extLst>
          </p:cNvPr>
          <p:cNvCxnSpPr>
            <a:stCxn id="117" idx="7"/>
            <a:endCxn id="118" idx="3"/>
          </p:cNvCxnSpPr>
          <p:nvPr/>
        </p:nvCxnSpPr>
        <p:spPr>
          <a:xfrm flipV="1">
            <a:off x="7794219" y="2485419"/>
            <a:ext cx="844276" cy="75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吹き出し: 円形 20">
            <a:extLst>
              <a:ext uri="{FF2B5EF4-FFF2-40B4-BE49-F238E27FC236}">
                <a16:creationId xmlns:a16="http://schemas.microsoft.com/office/drawing/2014/main" id="{57394B60-6A65-47FB-9597-4E287E5F9413}"/>
              </a:ext>
            </a:extLst>
          </p:cNvPr>
          <p:cNvSpPr/>
          <p:nvPr/>
        </p:nvSpPr>
        <p:spPr>
          <a:xfrm>
            <a:off x="6741708" y="3250027"/>
            <a:ext cx="5117783" cy="3269356"/>
          </a:xfrm>
          <a:prstGeom prst="wedgeEllipseCallout">
            <a:avLst>
              <a:gd name="adj1" fmla="val -63102"/>
              <a:gd name="adj2" fmla="val -3129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2928" y="0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1124" y="61938"/>
              <a:ext cx="7247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テキストマイニング</a:t>
              </a:r>
              <a:endParaRPr kumimoji="1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00D469B8-5A9F-4877-B7CA-D71EAC1A8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03652" y="2890474"/>
            <a:ext cx="3591413" cy="2020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1F7F557-8C51-4F2A-85B2-FFD0166C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69270" y="3442065"/>
            <a:ext cx="3591413" cy="2020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B9BC9AC-2FDE-4EA5-BD2F-C5E16BC9B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7417" y="4087090"/>
            <a:ext cx="3591413" cy="2020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2EC0DE-38D9-4702-BA93-1FE4C7C246EF}"/>
              </a:ext>
            </a:extLst>
          </p:cNvPr>
          <p:cNvSpPr txBox="1"/>
          <p:nvPr/>
        </p:nvSpPr>
        <p:spPr>
          <a:xfrm>
            <a:off x="627052" y="1270599"/>
            <a:ext cx="3953164" cy="120032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キーワードに関する</a:t>
            </a:r>
            <a:endParaRPr kumimoji="1" lang="en-US" altLang="ja-JP" sz="2400" dirty="0"/>
          </a:p>
          <a:p>
            <a:r>
              <a:rPr kumimoji="1" lang="ja-JP" altLang="en-US" sz="2400" dirty="0"/>
              <a:t>検索結果</a:t>
            </a:r>
            <a:r>
              <a:rPr lang="ja-JP" altLang="en-US" sz="2400" dirty="0"/>
              <a:t>の特許番号を</a:t>
            </a:r>
            <a:endParaRPr lang="en-US" altLang="ja-JP" sz="2400" dirty="0"/>
          </a:p>
          <a:p>
            <a:r>
              <a:rPr lang="ja-JP" altLang="en-US" sz="2400" dirty="0"/>
              <a:t>年代ごとに収集</a:t>
            </a:r>
            <a:endParaRPr kumimoji="1" lang="ja-JP" altLang="en-US" sz="24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2297F7B-C14E-4123-8A6D-0123B1913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77626" y="3758386"/>
            <a:ext cx="1051400" cy="1544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543EA2-C9B9-432E-B62F-029B742922B2}"/>
              </a:ext>
            </a:extLst>
          </p:cNvPr>
          <p:cNvSpPr txBox="1"/>
          <p:nvPr/>
        </p:nvSpPr>
        <p:spPr>
          <a:xfrm>
            <a:off x="5254653" y="1124226"/>
            <a:ext cx="2272145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JP</a:t>
            </a:r>
            <a:r>
              <a:rPr lang="ja-JP" altLang="en-US" dirty="0"/>
              <a:t>＊＊＊＊＊＊＊</a:t>
            </a:r>
            <a:endParaRPr lang="en-US" altLang="ja-JP" dirty="0"/>
          </a:p>
          <a:p>
            <a:r>
              <a:rPr lang="en-US" altLang="ja-JP" dirty="0"/>
              <a:t>JP</a:t>
            </a:r>
            <a:r>
              <a:rPr lang="ja-JP" altLang="en-US" dirty="0"/>
              <a:t>＊＊＊＊＊＊＊</a:t>
            </a:r>
            <a:endParaRPr lang="en-US" altLang="ja-JP" dirty="0"/>
          </a:p>
          <a:p>
            <a:r>
              <a:rPr lang="en-US" altLang="ja-JP" dirty="0"/>
              <a:t>JP</a:t>
            </a:r>
            <a:r>
              <a:rPr lang="ja-JP" altLang="en-US" dirty="0"/>
              <a:t>＊＊＊＊＊＊＊</a:t>
            </a:r>
            <a:endParaRPr kumimoji="1" lang="en-US" altLang="ja-JP" dirty="0"/>
          </a:p>
          <a:p>
            <a:r>
              <a:rPr kumimoji="1" lang="en-US" altLang="ja-JP" dirty="0"/>
              <a:t>WO</a:t>
            </a:r>
            <a:r>
              <a:rPr kumimoji="1" lang="ja-JP" altLang="en-US" dirty="0"/>
              <a:t>＊＊＊＊＊＊＊</a:t>
            </a:r>
            <a:endParaRPr kumimoji="1" lang="en-US" altLang="ja-JP" dirty="0"/>
          </a:p>
          <a:p>
            <a:r>
              <a:rPr lang="en-US" altLang="ja-JP" dirty="0"/>
              <a:t>JP</a:t>
            </a:r>
            <a:r>
              <a:rPr lang="ja-JP" altLang="en-US" dirty="0"/>
              <a:t>＊＊＊＊＊＊＊</a:t>
            </a:r>
            <a:endParaRPr lang="en-US" altLang="ja-JP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018F20-17D3-4339-8288-9981A2556F4D}"/>
              </a:ext>
            </a:extLst>
          </p:cNvPr>
          <p:cNvSpPr txBox="1"/>
          <p:nvPr/>
        </p:nvSpPr>
        <p:spPr>
          <a:xfrm>
            <a:off x="7701302" y="2357318"/>
            <a:ext cx="3456305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特許番号に対応した</a:t>
            </a:r>
            <a:endParaRPr kumimoji="1" lang="en-US" altLang="ja-JP" sz="2400" dirty="0"/>
          </a:p>
          <a:p>
            <a:r>
              <a:rPr kumimoji="1" lang="ja-JP" altLang="en-US" sz="2400" dirty="0"/>
              <a:t>特許情報を取得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53AC032-9C20-4625-ABF9-BBF05CD03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74308" y="4242431"/>
            <a:ext cx="959994" cy="141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BCA5CA0-4DC5-414D-AC04-8518C2D53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70990" y="4574410"/>
            <a:ext cx="959994" cy="141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D2890A5C-3254-4E88-AA0B-A99934C7960E}"/>
              </a:ext>
            </a:extLst>
          </p:cNvPr>
          <p:cNvSpPr/>
          <p:nvPr/>
        </p:nvSpPr>
        <p:spPr>
          <a:xfrm>
            <a:off x="4767258" y="1631434"/>
            <a:ext cx="386849" cy="461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11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テンプレ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07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2928" y="0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1124" y="89625"/>
              <a:ext cx="7247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テンプレ</a:t>
              </a:r>
              <a:endPara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769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3863" y="99574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1124" y="89625"/>
              <a:ext cx="7247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IP</a:t>
              </a:r>
              <a:r>
                <a:rPr kumimoji="1"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ランドスケープ</a:t>
              </a: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627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3863" y="99574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1124" y="25244"/>
              <a:ext cx="7247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特許情報処理</a:t>
              </a:r>
              <a:endPara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A36B8FE2-7F9B-4C0D-B64B-116E580C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5" y="808022"/>
            <a:ext cx="4871248" cy="5714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1B1ED0-D31E-4E45-BB69-E959393335CA}"/>
              </a:ext>
            </a:extLst>
          </p:cNvPr>
          <p:cNvSpPr txBox="1"/>
          <p:nvPr/>
        </p:nvSpPr>
        <p:spPr>
          <a:xfrm>
            <a:off x="5637469" y="2995344"/>
            <a:ext cx="4082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b="1" dirty="0"/>
              <a:t>IPC</a:t>
            </a:r>
            <a:r>
              <a:rPr kumimoji="1" lang="ja-JP" altLang="en-US" sz="2600" b="1" dirty="0"/>
              <a:t>：国際特許分類</a:t>
            </a:r>
            <a:endParaRPr kumimoji="1" lang="en-US" altLang="ja-JP" sz="2600" b="1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3C37280-B139-46EB-8DC2-C9565104B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52" y="1448840"/>
            <a:ext cx="4578040" cy="1032850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8EE614D6-307F-494E-AC09-3F2D1D894367}"/>
              </a:ext>
            </a:extLst>
          </p:cNvPr>
          <p:cNvSpPr/>
          <p:nvPr/>
        </p:nvSpPr>
        <p:spPr>
          <a:xfrm>
            <a:off x="6038654" y="927668"/>
            <a:ext cx="5651236" cy="1752468"/>
          </a:xfrm>
          <a:prstGeom prst="wedgeRoundRectCallout">
            <a:avLst>
              <a:gd name="adj1" fmla="val -62785"/>
              <a:gd name="adj2" fmla="val -3148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AECC19-5B43-4E0F-B28F-A2ABA101B01E}"/>
              </a:ext>
            </a:extLst>
          </p:cNvPr>
          <p:cNvSpPr txBox="1"/>
          <p:nvPr/>
        </p:nvSpPr>
        <p:spPr>
          <a:xfrm>
            <a:off x="6236501" y="979789"/>
            <a:ext cx="20552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b="1" dirty="0"/>
              <a:t>特許番号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7942920-0984-40FC-85DC-D665B09EB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01" y="3618530"/>
            <a:ext cx="5057292" cy="2904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20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3863" y="99574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172572" y="89625"/>
              <a:ext cx="11685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Bidirectional Encoder Representations from Transformers(</a:t>
              </a:r>
              <a:r>
                <a:rPr kumimoji="1"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BERT)</a:t>
              </a:r>
              <a:endPara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1D85BF-9038-4680-9751-2BCA2ADEF0B2}"/>
              </a:ext>
            </a:extLst>
          </p:cNvPr>
          <p:cNvSpPr txBox="1"/>
          <p:nvPr/>
        </p:nvSpPr>
        <p:spPr>
          <a:xfrm>
            <a:off x="155814" y="762632"/>
            <a:ext cx="725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err="1"/>
              <a:t>MultiHead</a:t>
            </a:r>
            <a:r>
              <a:rPr kumimoji="1" lang="en-US" altLang="ja-JP" sz="2800" b="1" dirty="0"/>
              <a:t> Attention</a:t>
            </a:r>
            <a:endParaRPr kumimoji="1" lang="ja-JP" altLang="en-US" sz="2800" b="1" dirty="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4AE35C0-EF7E-43CC-94E9-EF878EFCF6AA}"/>
              </a:ext>
            </a:extLst>
          </p:cNvPr>
          <p:cNvGrpSpPr/>
          <p:nvPr/>
        </p:nvGrpSpPr>
        <p:grpSpPr>
          <a:xfrm>
            <a:off x="118492" y="715245"/>
            <a:ext cx="5808450" cy="3278413"/>
            <a:chOff x="147726" y="581891"/>
            <a:chExt cx="5808450" cy="3278413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BB4B75E-D445-4FA9-900D-9F922994B78B}"/>
                </a:ext>
              </a:extLst>
            </p:cNvPr>
            <p:cNvSpPr/>
            <p:nvPr/>
          </p:nvSpPr>
          <p:spPr>
            <a:xfrm>
              <a:off x="147726" y="581891"/>
              <a:ext cx="5808450" cy="3278413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B68E0E64-069A-41BD-B07B-043BBB9B9179}"/>
                    </a:ext>
                  </a:extLst>
                </p:cNvPr>
                <p:cNvSpPr txBox="1"/>
                <p:nvPr/>
              </p:nvSpPr>
              <p:spPr>
                <a:xfrm>
                  <a:off x="278160" y="1043556"/>
                  <a:ext cx="4705455" cy="7954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𝐴𝑡𝑡𝑒𝑛𝑡𝑖𝑜𝑛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𝑠𝑜𝑓𝑡𝑚𝑎𝑥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sSup>
                                  <m:sSup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d>
                                      <m:dPr>
                                        <m:ctrlPr>
                                          <a:rPr kumimoji="1"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B68E0E64-069A-41BD-B07B-043BBB9B9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60" y="1043556"/>
                  <a:ext cx="4705455" cy="7954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272F8764-2C7B-418B-92C8-65B5305A8947}"/>
                    </a:ext>
                  </a:extLst>
                </p:cNvPr>
                <p:cNvSpPr txBox="1"/>
                <p:nvPr/>
              </p:nvSpPr>
              <p:spPr>
                <a:xfrm>
                  <a:off x="958559" y="1785589"/>
                  <a:ext cx="4618182" cy="1078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ja-JP" altLang="en-US" sz="1600" dirty="0"/>
                    <a:t>：単語ベクトルに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a14:m>
                  <a:r>
                    <a:rPr kumimoji="1" lang="ja-JP" altLang="en-US" sz="1600" dirty="0"/>
                    <a:t>を掛けたもの</a:t>
                  </a:r>
                  <a:endParaRPr kumimoji="1" lang="en-US" altLang="ja-JP" sz="1600" dirty="0"/>
                </a:p>
                <a:p>
                  <a14:m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ja-JP" altLang="en-US" sz="1600" dirty="0"/>
                    <a:t>：単語ベクトルに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ja-JP" altLang="en-US" sz="1600" dirty="0"/>
                    <a:t>を掛けたもの</a:t>
                  </a:r>
                  <a:endParaRPr kumimoji="1" lang="en-US" altLang="ja-JP" sz="1600" dirty="0"/>
                </a:p>
                <a:p>
                  <a14:m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1600" i="1">
                          <a:latin typeface="Cambria Math" panose="02040503050406030204" pitchFamily="18" charset="0"/>
                        </a:rPr>
                        <m:t>：</m:t>
                      </m:r>
                    </m:oMath>
                  </a14:m>
                  <a:r>
                    <a:rPr lang="ja-JP" altLang="en-US" sz="1600" dirty="0"/>
                    <a:t>単語ベクトルに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a14:m>
                  <a:r>
                    <a:rPr lang="ja-JP" altLang="en-US" sz="1600" dirty="0"/>
                    <a:t>を掛けたもの</a:t>
                  </a:r>
                  <a:endParaRPr lang="en-US" altLang="ja-JP" sz="1600" dirty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ja-JP" altLang="en-US" sz="1600" i="1">
                          <a:latin typeface="Cambria Math" panose="02040503050406030204" pitchFamily="18" charset="0"/>
                        </a:rPr>
                        <m:t>：</m:t>
                      </m:r>
                    </m:oMath>
                  </a14:m>
                  <a:r>
                    <a:rPr kumimoji="1" lang="ja-JP" altLang="en-US" sz="1600" dirty="0"/>
                    <a:t>次元数</a:t>
                  </a:r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272F8764-2C7B-418B-92C8-65B5305A89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559" y="1785589"/>
                  <a:ext cx="4618182" cy="1078052"/>
                </a:xfrm>
                <a:prstGeom prst="rect">
                  <a:avLst/>
                </a:prstGeom>
                <a:blipFill>
                  <a:blip r:embed="rId3"/>
                  <a:stretch>
                    <a:fillRect t="-1695" b="-62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3F6E942D-6282-4D62-907E-29A02A3E0B56}"/>
                    </a:ext>
                  </a:extLst>
                </p:cNvPr>
                <p:cNvSpPr txBox="1"/>
                <p:nvPr/>
              </p:nvSpPr>
              <p:spPr>
                <a:xfrm>
                  <a:off x="147726" y="2825394"/>
                  <a:ext cx="5808450" cy="308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𝑀𝑢𝑙𝑡𝑖𝐻𝑒𝑎𝑑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𝐶𝑜𝑛𝑐𝑎𝑡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h𝑒𝑎𝑑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h𝑒𝑎𝑑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3F6E942D-6282-4D62-907E-29A02A3E0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726" y="2825394"/>
                  <a:ext cx="5808450" cy="308802"/>
                </a:xfrm>
                <a:prstGeom prst="rect">
                  <a:avLst/>
                </a:prstGeom>
                <a:blipFill>
                  <a:blip r:embed="rId4"/>
                  <a:stretch>
                    <a:fillRect l="-525" t="-1961" b="-254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FA911DAB-31B3-41B3-AFF0-65175086EE80}"/>
                    </a:ext>
                  </a:extLst>
                </p:cNvPr>
                <p:cNvSpPr/>
                <p:nvPr/>
              </p:nvSpPr>
              <p:spPr>
                <a:xfrm>
                  <a:off x="964699" y="3520916"/>
                  <a:ext cx="2561279" cy="3393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</m:oMath>
                  </a14:m>
                  <a:r>
                    <a:rPr lang="ja-JP" altLang="en-US" sz="1600" dirty="0"/>
                    <a:t>：訓練される重み行列</a:t>
                  </a:r>
                  <a:endParaRPr lang="en-US" altLang="ja-JP" dirty="0"/>
                </a:p>
              </p:txBody>
            </p:sp>
          </mc:Choice>
          <mc:Fallback xmlns=""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FA911DAB-31B3-41B3-AFF0-65175086EE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699" y="3520916"/>
                  <a:ext cx="2561279" cy="339388"/>
                </a:xfrm>
                <a:prstGeom prst="rect">
                  <a:avLst/>
                </a:prstGeom>
                <a:blipFill>
                  <a:blip r:embed="rId5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82638740-36A9-4911-BD83-3822FE627BE1}"/>
                    </a:ext>
                  </a:extLst>
                </p:cNvPr>
                <p:cNvSpPr txBox="1"/>
                <p:nvPr/>
              </p:nvSpPr>
              <p:spPr>
                <a:xfrm>
                  <a:off x="385614" y="3152738"/>
                  <a:ext cx="5090240" cy="368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𝑤h𝑒𝑟𝑒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h𝑒𝑎𝑑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𝐴𝑡𝑡𝑒𝑛𝑡𝑖𝑜𝑛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sSubSup>
                          <m:sSub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sSubSup>
                          <m:sSub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sSubSup>
                          <m:sSubSup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b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82638740-36A9-4911-BD83-3822FE627B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14" y="3152738"/>
                  <a:ext cx="5090240" cy="368178"/>
                </a:xfrm>
                <a:prstGeom prst="rect">
                  <a:avLst/>
                </a:prstGeom>
                <a:blipFill>
                  <a:blip r:embed="rId6"/>
                  <a:stretch>
                    <a:fillRect l="-479" t="-1667" r="-1198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6B98F41-EC58-4091-B65C-18054BE148DD}"/>
              </a:ext>
            </a:extLst>
          </p:cNvPr>
          <p:cNvGrpSpPr/>
          <p:nvPr/>
        </p:nvGrpSpPr>
        <p:grpSpPr>
          <a:xfrm>
            <a:off x="155813" y="4089965"/>
            <a:ext cx="7250601" cy="2572152"/>
            <a:chOff x="173507" y="4104974"/>
            <a:chExt cx="7250601" cy="2572152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CB58E96-45CE-4137-926E-968B05ED18D9}"/>
                </a:ext>
              </a:extLst>
            </p:cNvPr>
            <p:cNvSpPr/>
            <p:nvPr/>
          </p:nvSpPr>
          <p:spPr>
            <a:xfrm>
              <a:off x="173507" y="4104974"/>
              <a:ext cx="5808450" cy="2563827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EFF8F12-7223-42E6-813D-28FDD9796732}"/>
                </a:ext>
              </a:extLst>
            </p:cNvPr>
            <p:cNvSpPr txBox="1"/>
            <p:nvPr/>
          </p:nvSpPr>
          <p:spPr>
            <a:xfrm>
              <a:off x="173507" y="4159587"/>
              <a:ext cx="7250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/>
                <a:t>Positional Encoding</a:t>
              </a:r>
              <a:endParaRPr kumimoji="1" lang="ja-JP" altLang="en-US" sz="28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AF04BE10-7F6F-4681-8C28-CCF5651DBA24}"/>
                    </a:ext>
                  </a:extLst>
                </p:cNvPr>
                <p:cNvSpPr txBox="1"/>
                <p:nvPr/>
              </p:nvSpPr>
              <p:spPr>
                <a:xfrm>
                  <a:off x="984340" y="4617209"/>
                  <a:ext cx="3737753" cy="7557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𝑃𝐸</m:t>
                            </m:r>
                          </m:e>
                          <m:sub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𝑝𝑜𝑠𝑖𝑡𝑖𝑜𝑛</m:t>
                            </m:r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1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19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900" b="0" i="1" smtClean="0">
                                    <a:latin typeface="Cambria Math" panose="02040503050406030204" pitchFamily="18" charset="0"/>
                                  </a:rPr>
                                  <m:t>𝑝𝑜𝑠𝑖𝑡𝑖𝑜𝑛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ja-JP" sz="1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900" b="0" i="1" smtClean="0">
                                        <a:latin typeface="Cambria Math" panose="02040503050406030204" pitchFamily="18" charset="0"/>
                                      </a:rPr>
                                      <m:t>10000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kumimoji="1" lang="en-US" altLang="ja-JP" sz="1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19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kumimoji="1" lang="en-US" altLang="ja-JP" sz="19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kumimoji="1" lang="en-US" altLang="ja-JP" sz="19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9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9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𝑚𝑜𝑑𝑒𝑙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kumimoji="1" lang="en-US" altLang="ja-JP" sz="1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sz="1900" dirty="0"/>
                </a:p>
              </p:txBody>
            </p:sp>
          </mc:Choice>
          <mc:Fallback xmlns="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AF04BE10-7F6F-4681-8C28-CCF5651DBA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340" y="4617209"/>
                  <a:ext cx="3737753" cy="7557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CAFA3D6-3D45-4DE1-97DC-258DA71C59BC}"/>
                    </a:ext>
                  </a:extLst>
                </p:cNvPr>
                <p:cNvSpPr txBox="1"/>
                <p:nvPr/>
              </p:nvSpPr>
              <p:spPr>
                <a:xfrm>
                  <a:off x="725422" y="5333647"/>
                  <a:ext cx="3996671" cy="7557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𝑃𝐸</m:t>
                            </m:r>
                          </m:e>
                          <m:sub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𝑝𝑜𝑠𝑖𝑡𝑖𝑜𝑛</m:t>
                            </m:r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kumimoji="1" lang="en-US" altLang="ja-JP" sz="1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19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900" b="0" i="1" smtClean="0">
                                    <a:latin typeface="Cambria Math" panose="02040503050406030204" pitchFamily="18" charset="0"/>
                                  </a:rPr>
                                  <m:t>𝑝𝑜𝑠𝑖𝑡𝑖𝑜𝑛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ja-JP" sz="1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900" b="0" i="1" smtClean="0">
                                        <a:latin typeface="Cambria Math" panose="02040503050406030204" pitchFamily="18" charset="0"/>
                                      </a:rPr>
                                      <m:t>10000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kumimoji="1" lang="en-US" altLang="ja-JP" sz="1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19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kumimoji="1" lang="en-US" altLang="ja-JP" sz="19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kumimoji="1" lang="en-US" altLang="ja-JP" sz="19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9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9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𝑚𝑜𝑑𝑒𝑙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kumimoji="1" lang="en-US" altLang="ja-JP" sz="1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sz="1900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CAFA3D6-3D45-4DE1-97DC-258DA71C5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422" y="5333647"/>
                  <a:ext cx="3996671" cy="755720"/>
                </a:xfrm>
                <a:prstGeom prst="rect">
                  <a:avLst/>
                </a:prstGeom>
                <a:blipFill>
                  <a:blip r:embed="rId8"/>
                  <a:stretch>
                    <a:fillRect b="-80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DBC39577-94F8-4D96-8646-6F3185F80E85}"/>
                    </a:ext>
                  </a:extLst>
                </p:cNvPr>
                <p:cNvSpPr/>
                <p:nvPr/>
              </p:nvSpPr>
              <p:spPr>
                <a:xfrm>
                  <a:off x="503759" y="6091516"/>
                  <a:ext cx="6096000" cy="5856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ja-JP" altLang="en-US" sz="1600" dirty="0"/>
                    <a:t>：位置エンベディングの次元数</a:t>
                  </a:r>
                  <a:endParaRPr lang="en-US" altLang="ja-JP" sz="1600" dirty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</m:sub>
                      </m:sSub>
                      <m:r>
                        <a:rPr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1600" dirty="0"/>
                    <a:t>：埋め込みベクトルの次元数</a:t>
                  </a:r>
                  <a:endParaRPr lang="en-US" altLang="ja-JP" sz="1600" dirty="0"/>
                </a:p>
              </p:txBody>
            </p:sp>
          </mc:Choice>
          <mc:Fallback xmlns=""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DBC39577-94F8-4D96-8646-6F3185F80E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759" y="6091516"/>
                  <a:ext cx="6096000" cy="585610"/>
                </a:xfrm>
                <a:prstGeom prst="rect">
                  <a:avLst/>
                </a:prstGeom>
                <a:blipFill>
                  <a:blip r:embed="rId9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ECA0402-1CF2-4A98-94C2-4A321F4E8D94}"/>
              </a:ext>
            </a:extLst>
          </p:cNvPr>
          <p:cNvSpPr/>
          <p:nvPr/>
        </p:nvSpPr>
        <p:spPr>
          <a:xfrm>
            <a:off x="6100030" y="725803"/>
            <a:ext cx="5808450" cy="5927989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2FCCB15-C2E8-4C71-994F-82D60B8CDD3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b="7428"/>
          <a:stretch/>
        </p:blipFill>
        <p:spPr>
          <a:xfrm>
            <a:off x="6582065" y="787787"/>
            <a:ext cx="4613376" cy="584365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DA6AD4-B4E6-473B-90B0-6E68F71DB9E5}"/>
              </a:ext>
            </a:extLst>
          </p:cNvPr>
          <p:cNvSpPr/>
          <p:nvPr/>
        </p:nvSpPr>
        <p:spPr>
          <a:xfrm>
            <a:off x="6110344" y="787787"/>
            <a:ext cx="2541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/>
              <a:t>Transformers</a:t>
            </a:r>
            <a:endParaRPr lang="ja-JP" altLang="en-US" sz="2800" b="1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64A8D0D-B8B6-432D-B0DB-4AA4443503D7}"/>
              </a:ext>
            </a:extLst>
          </p:cNvPr>
          <p:cNvSpPr/>
          <p:nvPr/>
        </p:nvSpPr>
        <p:spPr>
          <a:xfrm>
            <a:off x="6820295" y="2628602"/>
            <a:ext cx="1971008" cy="344161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0950B5A4-A46A-456A-A895-1B25AEA00E9A}"/>
              </a:ext>
            </a:extLst>
          </p:cNvPr>
          <p:cNvSpPr/>
          <p:nvPr/>
        </p:nvSpPr>
        <p:spPr>
          <a:xfrm>
            <a:off x="8881329" y="1972384"/>
            <a:ext cx="1986968" cy="409782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8546DF-E2F5-4A3C-B43B-B851A40BA029}"/>
              </a:ext>
            </a:extLst>
          </p:cNvPr>
          <p:cNvSpPr txBox="1"/>
          <p:nvPr/>
        </p:nvSpPr>
        <p:spPr>
          <a:xfrm>
            <a:off x="6533010" y="2225711"/>
            <a:ext cx="1986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rgbClr val="00B050"/>
                </a:solidFill>
              </a:rPr>
              <a:t>エンコーダ</a:t>
            </a:r>
            <a:r>
              <a:rPr lang="ja-JP" altLang="en-US" sz="2200" b="1" dirty="0">
                <a:solidFill>
                  <a:srgbClr val="00B050"/>
                </a:solidFill>
              </a:rPr>
              <a:t>ー</a:t>
            </a:r>
            <a:endParaRPr kumimoji="1" lang="ja-JP" altLang="en-US" sz="2200" b="1" dirty="0">
              <a:solidFill>
                <a:srgbClr val="00B05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ABFA4C5-F2CB-46AA-8452-DDA87E926BB7}"/>
              </a:ext>
            </a:extLst>
          </p:cNvPr>
          <p:cNvSpPr txBox="1"/>
          <p:nvPr/>
        </p:nvSpPr>
        <p:spPr>
          <a:xfrm>
            <a:off x="10131169" y="1541497"/>
            <a:ext cx="1986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accent2"/>
                </a:solidFill>
              </a:rPr>
              <a:t>デコーダー</a:t>
            </a:r>
          </a:p>
        </p:txBody>
      </p:sp>
    </p:spTree>
    <p:extLst>
      <p:ext uri="{BB962C8B-B14F-4D97-AF65-F5344CB8AC3E}">
        <p14:creationId xmlns:p14="http://schemas.microsoft.com/office/powerpoint/2010/main" val="389643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3863" y="99574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1405688" y="53534"/>
              <a:ext cx="9378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Uniform Manifold Approximation and Projection(UMAP)</a:t>
              </a:r>
              <a:endPara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B8111A6-63BA-48B8-A972-4225D0509232}"/>
              </a:ext>
            </a:extLst>
          </p:cNvPr>
          <p:cNvSpPr/>
          <p:nvPr/>
        </p:nvSpPr>
        <p:spPr>
          <a:xfrm>
            <a:off x="222621" y="817241"/>
            <a:ext cx="4913182" cy="3740522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E8E0D84-8A5D-40B1-B589-B62898428BF7}"/>
                  </a:ext>
                </a:extLst>
              </p:cNvPr>
              <p:cNvSpPr txBox="1"/>
              <p:nvPr/>
            </p:nvSpPr>
            <p:spPr>
              <a:xfrm>
                <a:off x="506136" y="1418129"/>
                <a:ext cx="2413077" cy="1013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2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E8E0D84-8A5D-40B1-B589-B62898428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36" y="1418129"/>
                <a:ext cx="2413077" cy="1013069"/>
              </a:xfrm>
              <a:prstGeom prst="rect">
                <a:avLst/>
              </a:prstGeom>
              <a:blipFill>
                <a:blip r:embed="rId2"/>
                <a:stretch>
                  <a:fillRect r="-143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C4F139-6818-4A5A-AD82-3EBA5B5E7117}"/>
              </a:ext>
            </a:extLst>
          </p:cNvPr>
          <p:cNvSpPr txBox="1"/>
          <p:nvPr/>
        </p:nvSpPr>
        <p:spPr>
          <a:xfrm>
            <a:off x="222621" y="841214"/>
            <a:ext cx="725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重み付き</a:t>
            </a:r>
            <a:r>
              <a:rPr kumimoji="1" lang="en-US" altLang="ja-JP" sz="2800" b="1" dirty="0"/>
              <a:t>k</a:t>
            </a:r>
            <a:r>
              <a:rPr kumimoji="1" lang="ja-JP" altLang="en-US" sz="2800" b="1" dirty="0"/>
              <a:t>近傍</a:t>
            </a:r>
            <a:r>
              <a:rPr kumimoji="1" lang="en-US" altLang="ja-JP" sz="2800" b="1" dirty="0"/>
              <a:t>(</a:t>
            </a:r>
            <a:r>
              <a:rPr kumimoji="1" lang="ja-JP" altLang="en-US" sz="2800" b="1" dirty="0"/>
              <a:t>高次元）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C9CE107-3EC3-4F9A-A33E-0EDF9E63CA40}"/>
                  </a:ext>
                </a:extLst>
              </p:cNvPr>
              <p:cNvSpPr txBox="1"/>
              <p:nvPr/>
            </p:nvSpPr>
            <p:spPr>
              <a:xfrm>
                <a:off x="618656" y="2390142"/>
                <a:ext cx="2188035" cy="394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altLang="ja-JP" sz="22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C9CE107-3EC3-4F9A-A33E-0EDF9E63C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56" y="2390142"/>
                <a:ext cx="2188035" cy="394980"/>
              </a:xfrm>
              <a:prstGeom prst="rect">
                <a:avLst/>
              </a:prstGeom>
              <a:blipFill>
                <a:blip r:embed="rId3"/>
                <a:stretch>
                  <a:fillRect l="-2228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75FFEB5-BC0D-4675-926D-868202A3F45D}"/>
              </a:ext>
            </a:extLst>
          </p:cNvPr>
          <p:cNvSpPr/>
          <p:nvPr/>
        </p:nvSpPr>
        <p:spPr>
          <a:xfrm>
            <a:off x="5228254" y="817241"/>
            <a:ext cx="6676196" cy="5769020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0D7936-1464-41E2-B582-02E84077C21A}"/>
              </a:ext>
            </a:extLst>
          </p:cNvPr>
          <p:cNvSpPr txBox="1"/>
          <p:nvPr/>
        </p:nvSpPr>
        <p:spPr>
          <a:xfrm>
            <a:off x="5228254" y="882022"/>
            <a:ext cx="725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トポロジカル表現の最適化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2515558-66A8-4252-AA27-F087F7B6D704}"/>
                  </a:ext>
                </a:extLst>
              </p:cNvPr>
              <p:cNvSpPr txBox="1"/>
              <p:nvPr/>
            </p:nvSpPr>
            <p:spPr>
              <a:xfrm>
                <a:off x="5643650" y="1446050"/>
                <a:ext cx="5191165" cy="877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f>
                                <m:f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f>
                                <m:f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2515558-66A8-4252-AA27-F087F7B6D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650" y="1446050"/>
                <a:ext cx="5191165" cy="877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BF7D3BC-6EA1-4E1D-AF5D-A50E9446982D}"/>
                  </a:ext>
                </a:extLst>
              </p:cNvPr>
              <p:cNvSpPr txBox="1"/>
              <p:nvPr/>
            </p:nvSpPr>
            <p:spPr>
              <a:xfrm>
                <a:off x="772445" y="2808418"/>
                <a:ext cx="4618182" cy="85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60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ja-JP" altLang="en-US" sz="16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kumimoji="1" lang="ja-JP" altLang="en-US" sz="1600" dirty="0"/>
                  <a:t>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sz="1600" i="1">
                        <a:latin typeface="Cambria Math" panose="02040503050406030204" pitchFamily="18" charset="0"/>
                      </a:rPr>
                      <m:t>と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ja-JP" altLang="en-US" sz="1600" i="1">
                        <a:latin typeface="Cambria Math" panose="02040503050406030204" pitchFamily="18" charset="0"/>
                      </a:rPr>
                      <m:t>のユークリッド</m:t>
                    </m:r>
                  </m:oMath>
                </a14:m>
                <a:r>
                  <a:rPr kumimoji="1" lang="ja-JP" altLang="en-US" sz="1600" dirty="0"/>
                  <a:t>距離</a:t>
                </a:r>
                <a:endParaRPr kumimoji="1" lang="en-US" altLang="ja-JP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sz="16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ja-JP" altLang="en-US" sz="1600" dirty="0"/>
                  <a:t>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sz="1600" dirty="0"/>
                  <a:t>に対して，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ja-JP" altLang="en-US" sz="1600" i="1">
                        <a:latin typeface="Cambria Math" panose="02040503050406030204" pitchFamily="18" charset="0"/>
                      </a:rPr>
                      <m:t>近傍</m:t>
                    </m:r>
                  </m:oMath>
                </a14:m>
                <a:r>
                  <a:rPr lang="ja-JP" altLang="en-US" sz="1600" dirty="0"/>
                  <a:t>の集合</a:t>
                </a:r>
                <a:endParaRPr lang="en-US" altLang="ja-JP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sz="1600" i="1">
                        <a:latin typeface="Cambria Math" panose="02040503050406030204" pitchFamily="18" charset="0"/>
                      </a:rPr>
                      <m:t>：点</m:t>
                    </m:r>
                  </m:oMath>
                </a14:m>
                <a:r>
                  <a:rPr lang="ja-JP" altLang="en-US" sz="1600" dirty="0"/>
                  <a:t>の疎密に対応するための変数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BF7D3BC-6EA1-4E1D-AF5D-A50E94469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45" y="2808418"/>
                <a:ext cx="4618182" cy="852990"/>
              </a:xfrm>
              <a:prstGeom prst="rect">
                <a:avLst/>
              </a:prstGeom>
              <a:blipFill>
                <a:blip r:embed="rId5"/>
                <a:stretch>
                  <a:fillRect t="-1429"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9FA536A-E7F5-4E45-B4FF-EAA8597EEE17}"/>
              </a:ext>
            </a:extLst>
          </p:cNvPr>
          <p:cNvSpPr/>
          <p:nvPr/>
        </p:nvSpPr>
        <p:spPr>
          <a:xfrm>
            <a:off x="278928" y="4723404"/>
            <a:ext cx="4856875" cy="1901795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A65F731-15A0-448F-A9AC-97C1627021EF}"/>
                  </a:ext>
                </a:extLst>
              </p:cNvPr>
              <p:cNvSpPr txBox="1"/>
              <p:nvPr/>
            </p:nvSpPr>
            <p:spPr>
              <a:xfrm>
                <a:off x="697790" y="4083032"/>
                <a:ext cx="3150128" cy="289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200" dirty="0"/>
                  <a:t>+</a:t>
                </a:r>
                <a:r>
                  <a:rPr lang="en-US" altLang="ja-JP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ja-JP" sz="2200" dirty="0"/>
                  <a:t>)-</a:t>
                </a:r>
                <a:r>
                  <a:rPr lang="en-US" altLang="ja-JP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A65F731-15A0-448F-A9AC-97C16270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90" y="4083032"/>
                <a:ext cx="3150128" cy="289870"/>
              </a:xfrm>
              <a:prstGeom prst="rect">
                <a:avLst/>
              </a:prstGeom>
              <a:blipFill>
                <a:blip r:embed="rId6"/>
                <a:stretch>
                  <a:fillRect l="-2128" t="-25532" b="-808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EC56219-F699-45DD-AFCD-F7642E4BD43F}"/>
              </a:ext>
            </a:extLst>
          </p:cNvPr>
          <p:cNvSpPr txBox="1"/>
          <p:nvPr/>
        </p:nvSpPr>
        <p:spPr>
          <a:xfrm>
            <a:off x="222618" y="3651239"/>
            <a:ext cx="725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対称化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8BA37FA-E500-4DB8-BCBC-022B0B1F6000}"/>
                  </a:ext>
                </a:extLst>
              </p:cNvPr>
              <p:cNvSpPr txBox="1"/>
              <p:nvPr/>
            </p:nvSpPr>
            <p:spPr>
              <a:xfrm>
                <a:off x="5405998" y="3363618"/>
                <a:ext cx="6295185" cy="1358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r>
                          <a:rPr lang="ja-JP" alt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r>
                          <a:rPr lang="ja-JP" alt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ja-JP" alt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600" dirty="0"/>
                  <a:t>=</a:t>
                </a:r>
                <a:r>
                  <a:rPr lang="en-US" altLang="ja-JP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sSubSup>
                          <m:sSubSupPr>
                            <m:ctrlP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bSup>
                      </m:num>
                      <m:den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bSup>
                          <m:sSubSupPr>
                            <m:ctrlP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ja-JP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260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600" b="0" dirty="0"/>
                  <a:t>                   </a:t>
                </a:r>
                <a14:m>
                  <m:oMath xmlns:m="http://schemas.openxmlformats.org/officeDocument/2006/math">
                    <m:r>
                      <a:rPr lang="ja-JP" altLang="en-US" sz="2600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2600" i="1" dirty="0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2600" i="1" dirty="0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2600" i="1" dirty="0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p>
                      <m:sSupPr>
                        <m:ctrlP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altLang="ja-JP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8BA37FA-E500-4DB8-BCBC-022B0B1F6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998" y="3363618"/>
                <a:ext cx="6295185" cy="1358642"/>
              </a:xfrm>
              <a:prstGeom prst="rect">
                <a:avLst/>
              </a:prstGeom>
              <a:blipFill>
                <a:blip r:embed="rId7"/>
                <a:stretch>
                  <a:fillRect l="-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FCDA5C6-97F1-4720-997E-88507A27F1F8}"/>
                  </a:ext>
                </a:extLst>
              </p:cNvPr>
              <p:cNvSpPr txBox="1"/>
              <p:nvPr/>
            </p:nvSpPr>
            <p:spPr>
              <a:xfrm>
                <a:off x="5340868" y="4978875"/>
                <a:ext cx="6468822" cy="676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r>
                          <a:rPr lang="ja-JP" alt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r>
                          <a:rPr lang="ja-JP" alt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ja-JP" alt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600" dirty="0"/>
                  <a:t>=</a:t>
                </a:r>
                <a:r>
                  <a:rPr lang="en-US" altLang="ja-JP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d>
                          <m:d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240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FCDA5C6-97F1-4720-997E-88507A27F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868" y="4978875"/>
                <a:ext cx="6468822" cy="676147"/>
              </a:xfrm>
              <a:prstGeom prst="rect">
                <a:avLst/>
              </a:prstGeom>
              <a:blipFill>
                <a:blip r:embed="rId8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B45DA5F-E1D6-48DB-B73F-C57C56D467F1}"/>
              </a:ext>
            </a:extLst>
          </p:cNvPr>
          <p:cNvSpPr txBox="1"/>
          <p:nvPr/>
        </p:nvSpPr>
        <p:spPr>
          <a:xfrm>
            <a:off x="287550" y="4765360"/>
            <a:ext cx="725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重み付き</a:t>
            </a:r>
            <a:r>
              <a:rPr kumimoji="1" lang="en-US" altLang="ja-JP" sz="2800" b="1" dirty="0"/>
              <a:t>k</a:t>
            </a:r>
            <a:r>
              <a:rPr kumimoji="1" lang="ja-JP" altLang="en-US" sz="2800" b="1" dirty="0"/>
              <a:t>近傍</a:t>
            </a:r>
            <a:r>
              <a:rPr kumimoji="1" lang="en-US" altLang="ja-JP" sz="2800" b="1" dirty="0"/>
              <a:t>(</a:t>
            </a:r>
            <a:r>
              <a:rPr lang="ja-JP" altLang="en-US" sz="2800" b="1" dirty="0"/>
              <a:t>低次元</a:t>
            </a:r>
            <a:r>
              <a:rPr kumimoji="1" lang="ja-JP" altLang="en-US" sz="2800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6991045-EDA0-40E7-B930-66AF123292A3}"/>
                  </a:ext>
                </a:extLst>
              </p:cNvPr>
              <p:cNvSpPr txBox="1"/>
              <p:nvPr/>
            </p:nvSpPr>
            <p:spPr>
              <a:xfrm>
                <a:off x="222618" y="5288580"/>
                <a:ext cx="4539512" cy="393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z="22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6991045-EDA0-40E7-B930-66AF12329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18" y="5288580"/>
                <a:ext cx="4539512" cy="393185"/>
              </a:xfrm>
              <a:prstGeom prst="rect">
                <a:avLst/>
              </a:prstGeom>
              <a:blipFill>
                <a:blip r:embed="rId9"/>
                <a:stretch>
                  <a:fillRect t="-4688" r="-6586" b="-23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B7B9E386-B1DC-4791-A9C6-DB3F4F8A8F05}"/>
                  </a:ext>
                </a:extLst>
              </p:cNvPr>
              <p:cNvSpPr/>
              <p:nvPr/>
            </p:nvSpPr>
            <p:spPr>
              <a:xfrm>
                <a:off x="222837" y="5720703"/>
                <a:ext cx="2367571" cy="865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altLang="ja-JP" sz="22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sz="220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ja-JP" altLang="en-US" sz="22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B7B9E386-B1DC-4791-A9C6-DB3F4F8A8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7" y="5720703"/>
                <a:ext cx="2367571" cy="8655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1618A59-A7E0-40F0-A003-0F96EB57B8A8}"/>
              </a:ext>
            </a:extLst>
          </p:cNvPr>
          <p:cNvSpPr txBox="1"/>
          <p:nvPr/>
        </p:nvSpPr>
        <p:spPr>
          <a:xfrm>
            <a:off x="5263571" y="2788192"/>
            <a:ext cx="725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確率的勾配法</a:t>
            </a:r>
            <a:endParaRPr kumimoji="1" lang="ja-JP" altLang="en-US" sz="2800" b="1" dirty="0"/>
          </a:p>
        </p:txBody>
      </p:sp>
      <p:sp>
        <p:nvSpPr>
          <p:cNvPr id="6" name="左中かっこ 5">
            <a:extLst>
              <a:ext uri="{FF2B5EF4-FFF2-40B4-BE49-F238E27FC236}">
                <a16:creationId xmlns:a16="http://schemas.microsoft.com/office/drawing/2014/main" id="{B2EDD671-8EC1-49C7-B894-A0995DD5B40F}"/>
              </a:ext>
            </a:extLst>
          </p:cNvPr>
          <p:cNvSpPr/>
          <p:nvPr/>
        </p:nvSpPr>
        <p:spPr>
          <a:xfrm rot="16200000">
            <a:off x="8217822" y="3551779"/>
            <a:ext cx="75794" cy="1564997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左中かっこ 35">
            <a:extLst>
              <a:ext uri="{FF2B5EF4-FFF2-40B4-BE49-F238E27FC236}">
                <a16:creationId xmlns:a16="http://schemas.microsoft.com/office/drawing/2014/main" id="{94931410-4B27-4DA3-815B-86E55DCD2BAB}"/>
              </a:ext>
            </a:extLst>
          </p:cNvPr>
          <p:cNvSpPr/>
          <p:nvPr/>
        </p:nvSpPr>
        <p:spPr>
          <a:xfrm rot="16200000">
            <a:off x="8410758" y="4813203"/>
            <a:ext cx="150265" cy="202534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3F9B5C4-D283-4B6A-875C-A8E5B2DB2463}"/>
                  </a:ext>
                </a:extLst>
              </p:cNvPr>
              <p:cNvSpPr txBox="1"/>
              <p:nvPr/>
            </p:nvSpPr>
            <p:spPr>
              <a:xfrm>
                <a:off x="7819908" y="446374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3F9B5C4-D283-4B6A-875C-A8E5B2DB2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908" y="4463748"/>
                <a:ext cx="914400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FAF3D7F-0CED-4C09-BD7D-D3EBB8293AD0}"/>
                  </a:ext>
                </a:extLst>
              </p:cNvPr>
              <p:cNvSpPr txBox="1"/>
              <p:nvPr/>
            </p:nvSpPr>
            <p:spPr>
              <a:xfrm>
                <a:off x="8028690" y="606254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FAF3D7F-0CED-4C09-BD7D-D3EBB8293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690" y="6062543"/>
                <a:ext cx="91440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64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3863" y="99574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1405688" y="53534"/>
              <a:ext cx="9378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K-means</a:t>
              </a:r>
              <a:endPara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067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3863" y="99574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1405688" y="53534"/>
              <a:ext cx="9378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Jaccard</a:t>
              </a:r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係数</a:t>
              </a:r>
              <a:endPara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F2365FB-5144-4760-BC6A-B1399A508755}"/>
              </a:ext>
            </a:extLst>
          </p:cNvPr>
          <p:cNvGrpSpPr/>
          <p:nvPr/>
        </p:nvGrpSpPr>
        <p:grpSpPr>
          <a:xfrm>
            <a:off x="73863" y="899436"/>
            <a:ext cx="8627979" cy="1283025"/>
            <a:chOff x="217441" y="1242371"/>
            <a:chExt cx="8627979" cy="1283025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8463442-0830-47AC-995F-D150760AA700}"/>
                </a:ext>
              </a:extLst>
            </p:cNvPr>
            <p:cNvSpPr txBox="1"/>
            <p:nvPr/>
          </p:nvSpPr>
          <p:spPr>
            <a:xfrm>
              <a:off x="963889" y="1242371"/>
              <a:ext cx="7881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「語</a:t>
              </a:r>
              <a:r>
                <a:rPr kumimoji="1" lang="en-US" altLang="ja-JP" sz="2400" dirty="0"/>
                <a:t>A</a:t>
              </a:r>
              <a:r>
                <a:rPr kumimoji="1" lang="ja-JP" altLang="en-US" sz="2400" dirty="0"/>
                <a:t>を含み」なおかつ「語</a:t>
              </a:r>
              <a:r>
                <a:rPr kumimoji="1" lang="en-US" altLang="ja-JP" sz="2400" dirty="0"/>
                <a:t>B</a:t>
              </a:r>
              <a:r>
                <a:rPr kumimoji="1" lang="ja-JP" altLang="en-US" sz="2400" dirty="0"/>
                <a:t>を含む」文章の数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B79569C-E323-4F10-9E4F-B63208CFAC0F}"/>
                </a:ext>
              </a:extLst>
            </p:cNvPr>
            <p:cNvSpPr/>
            <p:nvPr/>
          </p:nvSpPr>
          <p:spPr>
            <a:xfrm>
              <a:off x="217441" y="2063731"/>
              <a:ext cx="84593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/>
                <a:t>「語</a:t>
              </a:r>
              <a:r>
                <a:rPr lang="en-US" altLang="ja-JP" sz="2400" dirty="0"/>
                <a:t>A</a:t>
              </a:r>
              <a:r>
                <a:rPr lang="ja-JP" altLang="en-US" sz="2400" dirty="0"/>
                <a:t>を含む」か「語</a:t>
              </a:r>
              <a:r>
                <a:rPr lang="en-US" altLang="ja-JP" sz="2400" dirty="0"/>
                <a:t>B</a:t>
              </a:r>
              <a:r>
                <a:rPr lang="ja-JP" altLang="en-US" sz="2400" dirty="0"/>
                <a:t>を含む」</a:t>
              </a:r>
              <a:r>
                <a:rPr lang="en-US" altLang="ja-JP" sz="2400" dirty="0"/>
                <a:t>1</a:t>
              </a:r>
              <a:r>
                <a:rPr lang="ja-JP" altLang="en-US" sz="2400" dirty="0"/>
                <a:t>方でも当てはまる文章の数</a:t>
              </a:r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CFA5D94-389C-473E-AC09-B2FCD4B2A2AE}"/>
                </a:ext>
              </a:extLst>
            </p:cNvPr>
            <p:cNvCxnSpPr/>
            <p:nvPr/>
          </p:nvCxnSpPr>
          <p:spPr>
            <a:xfrm>
              <a:off x="410547" y="1823934"/>
              <a:ext cx="84348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184C367-59B4-4348-8865-DD9E510B7D2A}"/>
              </a:ext>
            </a:extLst>
          </p:cNvPr>
          <p:cNvGrpSpPr/>
          <p:nvPr/>
        </p:nvGrpSpPr>
        <p:grpSpPr>
          <a:xfrm>
            <a:off x="266969" y="2720033"/>
            <a:ext cx="6766457" cy="3458992"/>
            <a:chOff x="269288" y="2902918"/>
            <a:chExt cx="6766457" cy="3458992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7E3FFB91-4471-412E-9EE6-8EF3762C93FE}"/>
                </a:ext>
              </a:extLst>
            </p:cNvPr>
            <p:cNvSpPr/>
            <p:nvPr/>
          </p:nvSpPr>
          <p:spPr>
            <a:xfrm>
              <a:off x="1096110" y="2902918"/>
              <a:ext cx="3375644" cy="34589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20E87E7A-E9D2-40C4-BA91-EE5C3549EE67}"/>
                </a:ext>
              </a:extLst>
            </p:cNvPr>
            <p:cNvSpPr/>
            <p:nvPr/>
          </p:nvSpPr>
          <p:spPr>
            <a:xfrm>
              <a:off x="3443676" y="3187980"/>
              <a:ext cx="2677886" cy="2677886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50F8C6B-8FF7-4543-8395-30D2F3FD7989}"/>
                </a:ext>
              </a:extLst>
            </p:cNvPr>
            <p:cNvSpPr txBox="1"/>
            <p:nvPr/>
          </p:nvSpPr>
          <p:spPr>
            <a:xfrm>
              <a:off x="4761076" y="3598099"/>
              <a:ext cx="2274669" cy="46166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bg1"/>
                  </a:solidFill>
                </a:rPr>
                <a:t>語</a:t>
              </a:r>
              <a:r>
                <a:rPr lang="en-US" altLang="ja-JP" sz="2400" dirty="0">
                  <a:solidFill>
                    <a:schemeClr val="bg1"/>
                  </a:solidFill>
                </a:rPr>
                <a:t>B</a:t>
              </a:r>
              <a:r>
                <a:rPr lang="ja-JP" altLang="en-US" sz="2400" dirty="0">
                  <a:solidFill>
                    <a:schemeClr val="bg1"/>
                  </a:solidFill>
                </a:rPr>
                <a:t>を含む文章</a:t>
              </a:r>
              <a:endParaRPr lang="en-US" altLang="ja-JP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FCF9B5F-2053-41A5-A4FD-CBC7A21AF24B}"/>
                </a:ext>
              </a:extLst>
            </p:cNvPr>
            <p:cNvSpPr txBox="1"/>
            <p:nvPr/>
          </p:nvSpPr>
          <p:spPr>
            <a:xfrm>
              <a:off x="269288" y="3598098"/>
              <a:ext cx="2274669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bg1"/>
                  </a:solidFill>
                </a:rPr>
                <a:t>語</a:t>
              </a:r>
              <a:r>
                <a:rPr lang="en-US" altLang="ja-JP" sz="2400" dirty="0">
                  <a:solidFill>
                    <a:schemeClr val="bg1"/>
                  </a:solidFill>
                </a:rPr>
                <a:t>A</a:t>
              </a:r>
              <a:r>
                <a:rPr lang="ja-JP" altLang="en-US" sz="2400" dirty="0">
                  <a:solidFill>
                    <a:schemeClr val="bg1"/>
                  </a:solidFill>
                </a:rPr>
                <a:t>を含む文章</a:t>
              </a:r>
              <a:endParaRPr lang="en-US" altLang="ja-JP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93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2928" y="0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1124" y="61938"/>
              <a:ext cx="7247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提案手法</a:t>
              </a:r>
              <a:endParaRPr kumimoji="1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矢印: 右 4">
            <a:extLst>
              <a:ext uri="{FF2B5EF4-FFF2-40B4-BE49-F238E27FC236}">
                <a16:creationId xmlns:a16="http://schemas.microsoft.com/office/drawing/2014/main" id="{D2890A5C-3254-4E88-AA0B-A99934C7960E}"/>
              </a:ext>
            </a:extLst>
          </p:cNvPr>
          <p:cNvSpPr/>
          <p:nvPr/>
        </p:nvSpPr>
        <p:spPr>
          <a:xfrm rot="5400000">
            <a:off x="1307718" y="2665733"/>
            <a:ext cx="406956" cy="302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03B8FC9-BE8B-4852-9256-19FDA5ED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614" y="812543"/>
            <a:ext cx="3275563" cy="1637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315129-242C-4A16-AB2F-25DE6BB72FA2}"/>
              </a:ext>
            </a:extLst>
          </p:cNvPr>
          <p:cNvSpPr txBox="1"/>
          <p:nvPr/>
        </p:nvSpPr>
        <p:spPr>
          <a:xfrm>
            <a:off x="1786104" y="2643659"/>
            <a:ext cx="254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データを取得，整形</a:t>
            </a:r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C379107-7C13-4DF9-AD11-1389DD89C77C}"/>
              </a:ext>
            </a:extLst>
          </p:cNvPr>
          <p:cNvSpPr/>
          <p:nvPr/>
        </p:nvSpPr>
        <p:spPr>
          <a:xfrm>
            <a:off x="325662" y="3206325"/>
            <a:ext cx="5093129" cy="32691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287BF4B-EB7F-4ADF-B9DD-16AF07FB3185}"/>
              </a:ext>
            </a:extLst>
          </p:cNvPr>
          <p:cNvSpPr/>
          <p:nvPr/>
        </p:nvSpPr>
        <p:spPr>
          <a:xfrm>
            <a:off x="6438660" y="3429000"/>
            <a:ext cx="5093129" cy="30476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620FCB6-88A5-4F74-82CC-3974B35CD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80079" y="699291"/>
            <a:ext cx="2775835" cy="263848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81D0712-12FC-40ED-BA8F-F185D8CCB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629521" y="3616887"/>
            <a:ext cx="2711405" cy="26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13047</TotalTime>
  <Words>378</Words>
  <Application>Microsoft Office PowerPoint</Application>
  <PresentationFormat>ワイド画面</PresentationFormat>
  <Paragraphs>70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メイリオ</vt:lpstr>
      <vt:lpstr>游ゴシック</vt:lpstr>
      <vt:lpstr>游ゴシック Light</vt:lpstr>
      <vt:lpstr>Arial</vt:lpstr>
      <vt:lpstr>Cambria Math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大森 一輝</dc:creator>
  <cp:lastModifiedBy>平井　遥斗</cp:lastModifiedBy>
  <cp:revision>250</cp:revision>
  <dcterms:created xsi:type="dcterms:W3CDTF">2022-10-07T01:22:00Z</dcterms:created>
  <dcterms:modified xsi:type="dcterms:W3CDTF">2023-11-06T03:41:07Z</dcterms:modified>
</cp:coreProperties>
</file>