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1" r:id="rId3"/>
    <p:sldId id="267" r:id="rId4"/>
    <p:sldId id="271" r:id="rId5"/>
    <p:sldId id="272" r:id="rId6"/>
    <p:sldId id="262" r:id="rId7"/>
    <p:sldId id="269" r:id="rId8"/>
    <p:sldId id="259" r:id="rId9"/>
    <p:sldId id="257" r:id="rId10"/>
    <p:sldId id="264" r:id="rId11"/>
    <p:sldId id="266" r:id="rId12"/>
    <p:sldId id="258" r:id="rId13"/>
    <p:sldId id="268" r:id="rId14"/>
    <p:sldId id="260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9" r:id="rId26"/>
    <p:sldId id="291" r:id="rId27"/>
    <p:sldId id="287" r:id="rId28"/>
    <p:sldId id="282" r:id="rId29"/>
    <p:sldId id="292" r:id="rId30"/>
    <p:sldId id="283" r:id="rId31"/>
    <p:sldId id="288" r:id="rId32"/>
    <p:sldId id="290" r:id="rId33"/>
    <p:sldId id="284" r:id="rId34"/>
    <p:sldId id="285" r:id="rId35"/>
    <p:sldId id="286" r:id="rId3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B"/>
    <a:srgbClr val="ECEFE3"/>
    <a:srgbClr val="F8FE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4" y="5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mabe Tatsuya" userId="346879614937139c" providerId="LiveId" clId="{A1EB5A85-A686-46CF-B093-8A832237219C}"/>
    <pc:docChg chg="undo custSel modSld">
      <pc:chgData name="Shimabe Tatsuya" userId="346879614937139c" providerId="LiveId" clId="{A1EB5A85-A686-46CF-B093-8A832237219C}" dt="2022-11-02T08:56:11.072" v="1308" actId="1076"/>
      <pc:docMkLst>
        <pc:docMk/>
      </pc:docMkLst>
      <pc:sldChg chg="addSp delSp modSp mod">
        <pc:chgData name="Shimabe Tatsuya" userId="346879614937139c" providerId="LiveId" clId="{A1EB5A85-A686-46CF-B093-8A832237219C}" dt="2022-11-02T06:33:53.165" v="1290" actId="1076"/>
        <pc:sldMkLst>
          <pc:docMk/>
          <pc:sldMk cId="3993826618" sldId="282"/>
        </pc:sldMkLst>
        <pc:spChg chg="mod">
          <ac:chgData name="Shimabe Tatsuya" userId="346879614937139c" providerId="LiveId" clId="{A1EB5A85-A686-46CF-B093-8A832237219C}" dt="2022-11-02T06:33:40.561" v="1286" actId="1076"/>
          <ac:spMkLst>
            <pc:docMk/>
            <pc:sldMk cId="3993826618" sldId="282"/>
            <ac:spMk id="2" creationId="{E2AC3C36-ACC9-1CE0-0C0C-B59FB908FF2F}"/>
          </ac:spMkLst>
        </pc:spChg>
        <pc:spChg chg="mod">
          <ac:chgData name="Shimabe Tatsuya" userId="346879614937139c" providerId="LiveId" clId="{A1EB5A85-A686-46CF-B093-8A832237219C}" dt="2022-11-02T06:30:53.692" v="1145" actId="14100"/>
          <ac:spMkLst>
            <pc:docMk/>
            <pc:sldMk cId="3993826618" sldId="282"/>
            <ac:spMk id="11" creationId="{8E7675DB-20E8-495B-845D-89266B9AD766}"/>
          </ac:spMkLst>
        </pc:spChg>
        <pc:spChg chg="mod">
          <ac:chgData name="Shimabe Tatsuya" userId="346879614937139c" providerId="LiveId" clId="{A1EB5A85-A686-46CF-B093-8A832237219C}" dt="2022-11-02T06:30:48.108" v="1144" actId="1076"/>
          <ac:spMkLst>
            <pc:docMk/>
            <pc:sldMk cId="3993826618" sldId="282"/>
            <ac:spMk id="12" creationId="{6158F2B2-1097-4323-9F17-5B48ADA8CDE0}"/>
          </ac:spMkLst>
        </pc:spChg>
        <pc:spChg chg="add mod">
          <ac:chgData name="Shimabe Tatsuya" userId="346879614937139c" providerId="LiveId" clId="{A1EB5A85-A686-46CF-B093-8A832237219C}" dt="2022-11-02T06:33:05.217" v="1241" actId="20577"/>
          <ac:spMkLst>
            <pc:docMk/>
            <pc:sldMk cId="3993826618" sldId="282"/>
            <ac:spMk id="22" creationId="{5108DBEA-EC50-6087-0BA9-1AA441455788}"/>
          </ac:spMkLst>
        </pc:spChg>
        <pc:spChg chg="mod">
          <ac:chgData name="Shimabe Tatsuya" userId="346879614937139c" providerId="LiveId" clId="{A1EB5A85-A686-46CF-B093-8A832237219C}" dt="2022-11-02T06:30:57.544" v="1146" actId="1076"/>
          <ac:spMkLst>
            <pc:docMk/>
            <pc:sldMk cId="3993826618" sldId="282"/>
            <ac:spMk id="23" creationId="{EA5000FC-AFB1-4281-9245-57914244EC12}"/>
          </ac:spMkLst>
        </pc:spChg>
        <pc:spChg chg="add mod">
          <ac:chgData name="Shimabe Tatsuya" userId="346879614937139c" providerId="LiveId" clId="{A1EB5A85-A686-46CF-B093-8A832237219C}" dt="2022-11-02T06:33:00.487" v="1240" actId="20577"/>
          <ac:spMkLst>
            <pc:docMk/>
            <pc:sldMk cId="3993826618" sldId="282"/>
            <ac:spMk id="25" creationId="{1E52B4FC-E6A5-E3CB-39C8-7E979AA1487C}"/>
          </ac:spMkLst>
        </pc:spChg>
        <pc:spChg chg="add mod">
          <ac:chgData name="Shimabe Tatsuya" userId="346879614937139c" providerId="LiveId" clId="{A1EB5A85-A686-46CF-B093-8A832237219C}" dt="2022-11-02T06:33:31.633" v="1283" actId="1076"/>
          <ac:spMkLst>
            <pc:docMk/>
            <pc:sldMk cId="3993826618" sldId="282"/>
            <ac:spMk id="26" creationId="{87944307-52D3-C8FC-EFCE-9C0F0031E60B}"/>
          </ac:spMkLst>
        </pc:spChg>
        <pc:spChg chg="add mod">
          <ac:chgData name="Shimabe Tatsuya" userId="346879614937139c" providerId="LiveId" clId="{A1EB5A85-A686-46CF-B093-8A832237219C}" dt="2022-11-02T06:33:51.246" v="1289" actId="1076"/>
          <ac:spMkLst>
            <pc:docMk/>
            <pc:sldMk cId="3993826618" sldId="282"/>
            <ac:spMk id="29" creationId="{F2E0F517-52CE-E033-CDEB-D6AE9AC59C84}"/>
          </ac:spMkLst>
        </pc:spChg>
        <pc:picChg chg="mod">
          <ac:chgData name="Shimabe Tatsuya" userId="346879614937139c" providerId="LiveId" clId="{A1EB5A85-A686-46CF-B093-8A832237219C}" dt="2022-11-02T06:30:44.164" v="1143" actId="1076"/>
          <ac:picMkLst>
            <pc:docMk/>
            <pc:sldMk cId="3993826618" sldId="282"/>
            <ac:picMk id="10" creationId="{A024EC2C-1D1D-46CB-A816-0C4D0CCF8E53}"/>
          </ac:picMkLst>
        </pc:picChg>
        <pc:picChg chg="mod">
          <ac:chgData name="Shimabe Tatsuya" userId="346879614937139c" providerId="LiveId" clId="{A1EB5A85-A686-46CF-B093-8A832237219C}" dt="2022-11-02T06:30:44.164" v="1143" actId="1076"/>
          <ac:picMkLst>
            <pc:docMk/>
            <pc:sldMk cId="3993826618" sldId="282"/>
            <ac:picMk id="14" creationId="{50942DCD-4877-4BA3-8E1D-1A24DB65D7BF}"/>
          </ac:picMkLst>
        </pc:picChg>
        <pc:picChg chg="mod">
          <ac:chgData name="Shimabe Tatsuya" userId="346879614937139c" providerId="LiveId" clId="{A1EB5A85-A686-46CF-B093-8A832237219C}" dt="2022-11-02T06:30:44.164" v="1143" actId="1076"/>
          <ac:picMkLst>
            <pc:docMk/>
            <pc:sldMk cId="3993826618" sldId="282"/>
            <ac:picMk id="15" creationId="{3771F4BD-1058-4F16-82DD-594786858EC2}"/>
          </ac:picMkLst>
        </pc:picChg>
        <pc:picChg chg="mod">
          <ac:chgData name="Shimabe Tatsuya" userId="346879614937139c" providerId="LiveId" clId="{A1EB5A85-A686-46CF-B093-8A832237219C}" dt="2022-11-02T06:30:44.164" v="1143" actId="1076"/>
          <ac:picMkLst>
            <pc:docMk/>
            <pc:sldMk cId="3993826618" sldId="282"/>
            <ac:picMk id="16" creationId="{7B737825-D38D-44E4-AD2A-7FFDE407BF91}"/>
          </ac:picMkLst>
        </pc:picChg>
        <pc:picChg chg="add mod">
          <ac:chgData name="Shimabe Tatsuya" userId="346879614937139c" providerId="LiveId" clId="{A1EB5A85-A686-46CF-B093-8A832237219C}" dt="2022-11-02T06:29:45.872" v="1142" actId="14100"/>
          <ac:picMkLst>
            <pc:docMk/>
            <pc:sldMk cId="3993826618" sldId="282"/>
            <ac:picMk id="18" creationId="{13279AC1-B9FF-89A4-9B31-585426583147}"/>
          </ac:picMkLst>
        </pc:picChg>
        <pc:picChg chg="mod">
          <ac:chgData name="Shimabe Tatsuya" userId="346879614937139c" providerId="LiveId" clId="{A1EB5A85-A686-46CF-B093-8A832237219C}" dt="2022-11-02T06:33:10.019" v="1242" actId="1076"/>
          <ac:picMkLst>
            <pc:docMk/>
            <pc:sldMk cId="3993826618" sldId="282"/>
            <ac:picMk id="1026" creationId="{27A7C538-E135-4AA3-91B8-89A22178AEDA}"/>
          </ac:picMkLst>
        </pc:picChg>
        <pc:picChg chg="del">
          <ac:chgData name="Shimabe Tatsuya" userId="346879614937139c" providerId="LiveId" clId="{A1EB5A85-A686-46CF-B093-8A832237219C}" dt="2022-11-02T06:29:10.323" v="1136" actId="478"/>
          <ac:picMkLst>
            <pc:docMk/>
            <pc:sldMk cId="3993826618" sldId="282"/>
            <ac:picMk id="1028" creationId="{BB077AC8-B537-4A40-9280-943327BC8EB8}"/>
          </ac:picMkLst>
        </pc:picChg>
        <pc:picChg chg="mod">
          <ac:chgData name="Shimabe Tatsuya" userId="346879614937139c" providerId="LiveId" clId="{A1EB5A85-A686-46CF-B093-8A832237219C}" dt="2022-11-02T06:33:53.165" v="1290" actId="1076"/>
          <ac:picMkLst>
            <pc:docMk/>
            <pc:sldMk cId="3993826618" sldId="282"/>
            <ac:picMk id="1032" creationId="{E9745FE6-880C-4192-A47B-023F13C22178}"/>
          </ac:picMkLst>
        </pc:picChg>
        <pc:cxnChg chg="mod">
          <ac:chgData name="Shimabe Tatsuya" userId="346879614937139c" providerId="LiveId" clId="{A1EB5A85-A686-46CF-B093-8A832237219C}" dt="2022-11-02T06:30:53.692" v="1145" actId="14100"/>
          <ac:cxnSpMkLst>
            <pc:docMk/>
            <pc:sldMk cId="3993826618" sldId="282"/>
            <ac:cxnSpMk id="13" creationId="{27B8D5EA-09FA-41C7-BA5C-4F4AF7ACBA1B}"/>
          </ac:cxnSpMkLst>
        </pc:cxnChg>
        <pc:cxnChg chg="mod">
          <ac:chgData name="Shimabe Tatsuya" userId="346879614937139c" providerId="LiveId" clId="{A1EB5A85-A686-46CF-B093-8A832237219C}" dt="2022-11-02T06:31:03.810" v="1148" actId="14100"/>
          <ac:cxnSpMkLst>
            <pc:docMk/>
            <pc:sldMk cId="3993826618" sldId="282"/>
            <ac:cxnSpMk id="17" creationId="{37B4FC56-F0DC-4F3B-845D-55C84D80B572}"/>
          </ac:cxnSpMkLst>
        </pc:cxnChg>
      </pc:sldChg>
      <pc:sldChg chg="addSp delSp modSp mod">
        <pc:chgData name="Shimabe Tatsuya" userId="346879614937139c" providerId="LiveId" clId="{A1EB5A85-A686-46CF-B093-8A832237219C}" dt="2022-11-02T08:56:11.072" v="1308" actId="1076"/>
        <pc:sldMkLst>
          <pc:docMk/>
          <pc:sldMk cId="429844262" sldId="283"/>
        </pc:sldMkLst>
        <pc:spChg chg="mod">
          <ac:chgData name="Shimabe Tatsuya" userId="346879614937139c" providerId="LiveId" clId="{A1EB5A85-A686-46CF-B093-8A832237219C}" dt="2022-11-02T06:25:12.010" v="1135" actId="1076"/>
          <ac:spMkLst>
            <pc:docMk/>
            <pc:sldMk cId="429844262" sldId="283"/>
            <ac:spMk id="2" creationId="{E2AC3C36-ACC9-1CE0-0C0C-B59FB908FF2F}"/>
          </ac:spMkLst>
        </pc:spChg>
        <pc:spChg chg="mod">
          <ac:chgData name="Shimabe Tatsuya" userId="346879614937139c" providerId="LiveId" clId="{A1EB5A85-A686-46CF-B093-8A832237219C}" dt="2022-11-02T08:56:11.072" v="1308" actId="1076"/>
          <ac:spMkLst>
            <pc:docMk/>
            <pc:sldMk cId="429844262" sldId="283"/>
            <ac:spMk id="8" creationId="{91337A7D-935B-4425-8001-547B44A91982}"/>
          </ac:spMkLst>
        </pc:spChg>
        <pc:spChg chg="mod">
          <ac:chgData name="Shimabe Tatsuya" userId="346879614937139c" providerId="LiveId" clId="{A1EB5A85-A686-46CF-B093-8A832237219C}" dt="2022-11-02T08:54:39.432" v="1295" actId="1076"/>
          <ac:spMkLst>
            <pc:docMk/>
            <pc:sldMk cId="429844262" sldId="283"/>
            <ac:spMk id="10" creationId="{11489D58-5653-4878-8021-21A20601E8F2}"/>
          </ac:spMkLst>
        </pc:spChg>
        <pc:spChg chg="mod">
          <ac:chgData name="Shimabe Tatsuya" userId="346879614937139c" providerId="LiveId" clId="{A1EB5A85-A686-46CF-B093-8A832237219C}" dt="2022-11-02T04:43:08.986" v="860" actId="1076"/>
          <ac:spMkLst>
            <pc:docMk/>
            <pc:sldMk cId="429844262" sldId="283"/>
            <ac:spMk id="11" creationId="{E9C18E9E-9887-4829-B429-391BA9DFE0B4}"/>
          </ac:spMkLst>
        </pc:spChg>
        <pc:spChg chg="mod">
          <ac:chgData name="Shimabe Tatsuya" userId="346879614937139c" providerId="LiveId" clId="{A1EB5A85-A686-46CF-B093-8A832237219C}" dt="2022-11-02T08:54:50.262" v="1298" actId="255"/>
          <ac:spMkLst>
            <pc:docMk/>
            <pc:sldMk cId="429844262" sldId="283"/>
            <ac:spMk id="14" creationId="{39453A00-30DE-43C5-B215-43DE5F502B9E}"/>
          </ac:spMkLst>
        </pc:spChg>
        <pc:spChg chg="mod">
          <ac:chgData name="Shimabe Tatsuya" userId="346879614937139c" providerId="LiveId" clId="{A1EB5A85-A686-46CF-B093-8A832237219C}" dt="2022-11-02T08:56:07.147" v="1307" actId="1076"/>
          <ac:spMkLst>
            <pc:docMk/>
            <pc:sldMk cId="429844262" sldId="283"/>
            <ac:spMk id="17" creationId="{E2040697-55CB-8B12-8596-5B1DAC474AF5}"/>
          </ac:spMkLst>
        </pc:spChg>
        <pc:spChg chg="mod">
          <ac:chgData name="Shimabe Tatsuya" userId="346879614937139c" providerId="LiveId" clId="{A1EB5A85-A686-46CF-B093-8A832237219C}" dt="2022-11-02T06:19:22.344" v="1121" actId="20577"/>
          <ac:spMkLst>
            <pc:docMk/>
            <pc:sldMk cId="429844262" sldId="283"/>
            <ac:spMk id="22" creationId="{0DAF857F-8657-7AA0-F8C3-A3318349AD06}"/>
          </ac:spMkLst>
        </pc:spChg>
        <pc:spChg chg="mod">
          <ac:chgData name="Shimabe Tatsuya" userId="346879614937139c" providerId="LiveId" clId="{A1EB5A85-A686-46CF-B093-8A832237219C}" dt="2022-11-02T01:58:09.516" v="170" actId="20577"/>
          <ac:spMkLst>
            <pc:docMk/>
            <pc:sldMk cId="429844262" sldId="283"/>
            <ac:spMk id="25" creationId="{3ABFB123-C3EB-2164-E314-15CC5B471F8F}"/>
          </ac:spMkLst>
        </pc:spChg>
        <pc:spChg chg="mod">
          <ac:chgData name="Shimabe Tatsuya" userId="346879614937139c" providerId="LiveId" clId="{A1EB5A85-A686-46CF-B093-8A832237219C}" dt="2022-11-02T08:55:04.063" v="1300" actId="255"/>
          <ac:spMkLst>
            <pc:docMk/>
            <pc:sldMk cId="429844262" sldId="283"/>
            <ac:spMk id="27" creationId="{2A4EAF31-C67E-4C98-9624-3CB5A8FFBF50}"/>
          </ac:spMkLst>
        </pc:spChg>
        <pc:spChg chg="add del">
          <ac:chgData name="Shimabe Tatsuya" userId="346879614937139c" providerId="LiveId" clId="{A1EB5A85-A686-46CF-B093-8A832237219C}" dt="2022-11-02T04:25:40.608" v="506" actId="22"/>
          <ac:spMkLst>
            <pc:docMk/>
            <pc:sldMk cId="429844262" sldId="283"/>
            <ac:spMk id="31" creationId="{AD82F4ED-55DB-9F54-1496-0986EAC269E9}"/>
          </ac:spMkLst>
        </pc:spChg>
        <pc:spChg chg="add del">
          <ac:chgData name="Shimabe Tatsuya" userId="346879614937139c" providerId="LiveId" clId="{A1EB5A85-A686-46CF-B093-8A832237219C}" dt="2022-11-02T04:25:43.396" v="508" actId="22"/>
          <ac:spMkLst>
            <pc:docMk/>
            <pc:sldMk cId="429844262" sldId="283"/>
            <ac:spMk id="35" creationId="{AA088562-BB91-73E1-3197-FD2C5D302935}"/>
          </ac:spMkLst>
        </pc:spChg>
        <pc:spChg chg="mod">
          <ac:chgData name="Shimabe Tatsuya" userId="346879614937139c" providerId="LiveId" clId="{A1EB5A85-A686-46CF-B093-8A832237219C}" dt="2022-11-02T04:25:13.952" v="504" actId="14100"/>
          <ac:spMkLst>
            <pc:docMk/>
            <pc:sldMk cId="429844262" sldId="283"/>
            <ac:spMk id="37" creationId="{A37EEB55-A9B2-4558-A8E5-B1A1890F62BF}"/>
          </ac:spMkLst>
        </pc:spChg>
        <pc:spChg chg="mod">
          <ac:chgData name="Shimabe Tatsuya" userId="346879614937139c" providerId="LiveId" clId="{A1EB5A85-A686-46CF-B093-8A832237219C}" dt="2022-11-02T06:21:29.361" v="1133" actId="1076"/>
          <ac:spMkLst>
            <pc:docMk/>
            <pc:sldMk cId="429844262" sldId="283"/>
            <ac:spMk id="43" creationId="{D6F03FD5-6E4B-62AD-91A7-C9D1CC2F0111}"/>
          </ac:spMkLst>
        </pc:spChg>
        <pc:spChg chg="mod">
          <ac:chgData name="Shimabe Tatsuya" userId="346879614937139c" providerId="LiveId" clId="{A1EB5A85-A686-46CF-B093-8A832237219C}" dt="2022-11-02T06:21:14.252" v="1129" actId="1076"/>
          <ac:spMkLst>
            <pc:docMk/>
            <pc:sldMk cId="429844262" sldId="283"/>
            <ac:spMk id="46" creationId="{19E5CCAF-019D-5946-1163-D23F7016ED1B}"/>
          </ac:spMkLst>
        </pc:spChg>
        <pc:spChg chg="add mod">
          <ac:chgData name="Shimabe Tatsuya" userId="346879614937139c" providerId="LiveId" clId="{A1EB5A85-A686-46CF-B093-8A832237219C}" dt="2022-11-02T04:32:25.034" v="746" actId="20577"/>
          <ac:spMkLst>
            <pc:docMk/>
            <pc:sldMk cId="429844262" sldId="283"/>
            <ac:spMk id="47" creationId="{558C341B-1B04-4B25-47F3-A665111D7A47}"/>
          </ac:spMkLst>
        </pc:spChg>
        <pc:spChg chg="mod">
          <ac:chgData name="Shimabe Tatsuya" userId="346879614937139c" providerId="LiveId" clId="{A1EB5A85-A686-46CF-B093-8A832237219C}" dt="2022-11-02T06:20:57.850" v="1126" actId="1076"/>
          <ac:spMkLst>
            <pc:docMk/>
            <pc:sldMk cId="429844262" sldId="283"/>
            <ac:spMk id="49" creationId="{C69A5B86-32CF-1A19-1C25-F3EFBC314570}"/>
          </ac:spMkLst>
        </pc:spChg>
        <pc:spChg chg="mod">
          <ac:chgData name="Shimabe Tatsuya" userId="346879614937139c" providerId="LiveId" clId="{A1EB5A85-A686-46CF-B093-8A832237219C}" dt="2022-11-02T06:20:42.545" v="1123" actId="1076"/>
          <ac:spMkLst>
            <pc:docMk/>
            <pc:sldMk cId="429844262" sldId="283"/>
            <ac:spMk id="52" creationId="{877BE623-9D75-C3FA-C797-A4403BB03904}"/>
          </ac:spMkLst>
        </pc:spChg>
        <pc:spChg chg="mod">
          <ac:chgData name="Shimabe Tatsuya" userId="346879614937139c" providerId="LiveId" clId="{A1EB5A85-A686-46CF-B093-8A832237219C}" dt="2022-11-02T04:48:14.880" v="908" actId="1076"/>
          <ac:spMkLst>
            <pc:docMk/>
            <pc:sldMk cId="429844262" sldId="283"/>
            <ac:spMk id="56" creationId="{843321A7-F25A-CC3D-2733-238F0213DB4E}"/>
          </ac:spMkLst>
        </pc:spChg>
        <pc:spChg chg="mod">
          <ac:chgData name="Shimabe Tatsuya" userId="346879614937139c" providerId="LiveId" clId="{A1EB5A85-A686-46CF-B093-8A832237219C}" dt="2022-11-02T01:59:09.952" v="244" actId="1076"/>
          <ac:spMkLst>
            <pc:docMk/>
            <pc:sldMk cId="429844262" sldId="283"/>
            <ac:spMk id="57" creationId="{08D4E5C6-2479-7AAC-E1D1-C2D45D3E3C08}"/>
          </ac:spMkLst>
        </pc:spChg>
        <pc:spChg chg="mod">
          <ac:chgData name="Shimabe Tatsuya" userId="346879614937139c" providerId="LiveId" clId="{A1EB5A85-A686-46CF-B093-8A832237219C}" dt="2022-11-02T01:59:04.071" v="243" actId="20577"/>
          <ac:spMkLst>
            <pc:docMk/>
            <pc:sldMk cId="429844262" sldId="283"/>
            <ac:spMk id="60" creationId="{12BED4EF-2807-41B7-2C9D-C6AD84FC389B}"/>
          </ac:spMkLst>
        </pc:spChg>
        <pc:picChg chg="add del mod">
          <ac:chgData name="Shimabe Tatsuya" userId="346879614937139c" providerId="LiveId" clId="{A1EB5A85-A686-46CF-B093-8A832237219C}" dt="2022-11-02T03:11:08.708" v="261" actId="478"/>
          <ac:picMkLst>
            <pc:docMk/>
            <pc:sldMk cId="429844262" sldId="283"/>
            <ac:picMk id="16" creationId="{DB34F2B6-7CDD-D25C-CB4D-37BC1E75325C}"/>
          </ac:picMkLst>
        </pc:picChg>
        <pc:picChg chg="del">
          <ac:chgData name="Shimabe Tatsuya" userId="346879614937139c" providerId="LiveId" clId="{A1EB5A85-A686-46CF-B093-8A832237219C}" dt="2022-11-02T04:37:08.063" v="747" actId="478"/>
          <ac:picMkLst>
            <pc:docMk/>
            <pc:sldMk cId="429844262" sldId="283"/>
            <ac:picMk id="21" creationId="{BB01F97F-F5DD-DDDD-3D03-A93C181CD003}"/>
          </ac:picMkLst>
        </pc:picChg>
        <pc:picChg chg="add del mod">
          <ac:chgData name="Shimabe Tatsuya" userId="346879614937139c" providerId="LiveId" clId="{A1EB5A85-A686-46CF-B093-8A832237219C}" dt="2022-11-02T04:18:39.869" v="265" actId="478"/>
          <ac:picMkLst>
            <pc:docMk/>
            <pc:sldMk cId="429844262" sldId="283"/>
            <ac:picMk id="23" creationId="{3FBC0EB4-30ED-20D0-2BB0-45766F449881}"/>
          </ac:picMkLst>
        </pc:picChg>
        <pc:picChg chg="del">
          <ac:chgData name="Shimabe Tatsuya" userId="346879614937139c" providerId="LiveId" clId="{A1EB5A85-A686-46CF-B093-8A832237219C}" dt="2022-11-02T01:49:33.492" v="0" actId="478"/>
          <ac:picMkLst>
            <pc:docMk/>
            <pc:sldMk cId="429844262" sldId="283"/>
            <ac:picMk id="24" creationId="{EE827FFB-DBA7-013A-8817-8EE7E4D740F4}"/>
          </ac:picMkLst>
        </pc:picChg>
        <pc:picChg chg="add mod">
          <ac:chgData name="Shimabe Tatsuya" userId="346879614937139c" providerId="LiveId" clId="{A1EB5A85-A686-46CF-B093-8A832237219C}" dt="2022-11-02T04:46:41.470" v="879" actId="1076"/>
          <ac:picMkLst>
            <pc:docMk/>
            <pc:sldMk cId="429844262" sldId="283"/>
            <ac:picMk id="29" creationId="{6F55059D-F354-1550-5CC4-47C7C09028EE}"/>
          </ac:picMkLst>
        </pc:picChg>
        <pc:picChg chg="add mod ord">
          <ac:chgData name="Shimabe Tatsuya" userId="346879614937139c" providerId="LiveId" clId="{A1EB5A85-A686-46CF-B093-8A832237219C}" dt="2022-11-02T08:55:48.491" v="1304" actId="14100"/>
          <ac:picMkLst>
            <pc:docMk/>
            <pc:sldMk cId="429844262" sldId="283"/>
            <ac:picMk id="53" creationId="{D016E411-981B-6D87-85B1-629D983E8FFD}"/>
          </ac:picMkLst>
        </pc:picChg>
        <pc:cxnChg chg="mod">
          <ac:chgData name="Shimabe Tatsuya" userId="346879614937139c" providerId="LiveId" clId="{A1EB5A85-A686-46CF-B093-8A832237219C}" dt="2022-11-02T04:43:43.849" v="871" actId="1076"/>
          <ac:cxnSpMkLst>
            <pc:docMk/>
            <pc:sldMk cId="429844262" sldId="283"/>
            <ac:cxnSpMk id="12" creationId="{D8E0CC1B-3351-403A-B2F2-74957222C308}"/>
          </ac:cxnSpMkLst>
        </pc:cxnChg>
        <pc:cxnChg chg="mod">
          <ac:chgData name="Shimabe Tatsuya" userId="346879614937139c" providerId="LiveId" clId="{A1EB5A85-A686-46CF-B093-8A832237219C}" dt="2022-11-02T08:55:43.995" v="1303" actId="14100"/>
          <ac:cxnSpMkLst>
            <pc:docMk/>
            <pc:sldMk cId="429844262" sldId="283"/>
            <ac:cxnSpMk id="18" creationId="{3D4B7731-B955-49C9-B066-CB242A469C64}"/>
          </ac:cxnSpMkLst>
        </pc:cxnChg>
        <pc:cxnChg chg="mod">
          <ac:chgData name="Shimabe Tatsuya" userId="346879614937139c" providerId="LiveId" clId="{A1EB5A85-A686-46CF-B093-8A832237219C}" dt="2022-11-02T08:55:40.356" v="1302" actId="14100"/>
          <ac:cxnSpMkLst>
            <pc:docMk/>
            <pc:sldMk cId="429844262" sldId="283"/>
            <ac:cxnSpMk id="19" creationId="{5DB28CF3-A40B-4DAA-A887-D953B0F38FC3}"/>
          </ac:cxnSpMkLst>
        </pc:cxnChg>
        <pc:cxnChg chg="mod">
          <ac:chgData name="Shimabe Tatsuya" userId="346879614937139c" providerId="LiveId" clId="{A1EB5A85-A686-46CF-B093-8A832237219C}" dt="2022-11-02T04:43:26.988" v="865" actId="1076"/>
          <ac:cxnSpMkLst>
            <pc:docMk/>
            <pc:sldMk cId="429844262" sldId="283"/>
            <ac:cxnSpMk id="28" creationId="{F119D989-3FDA-4B71-873D-99B9509C7B46}"/>
          </ac:cxnSpMkLst>
        </pc:cxnChg>
      </pc:sldChg>
      <pc:sldChg chg="addSp delSp modSp mod">
        <pc:chgData name="Shimabe Tatsuya" userId="346879614937139c" providerId="LiveId" clId="{A1EB5A85-A686-46CF-B093-8A832237219C}" dt="2022-11-02T06:06:08.113" v="1103" actId="1076"/>
        <pc:sldMkLst>
          <pc:docMk/>
          <pc:sldMk cId="2498149542" sldId="291"/>
        </pc:sldMkLst>
        <pc:spChg chg="mod">
          <ac:chgData name="Shimabe Tatsuya" userId="346879614937139c" providerId="LiveId" clId="{A1EB5A85-A686-46CF-B093-8A832237219C}" dt="2022-11-02T06:04:24.114" v="1081" actId="14100"/>
          <ac:spMkLst>
            <pc:docMk/>
            <pc:sldMk cId="2498149542" sldId="291"/>
            <ac:spMk id="6" creationId="{05CFF355-9613-433C-91C5-EFD2B7064FE3}"/>
          </ac:spMkLst>
        </pc:spChg>
        <pc:spChg chg="mod">
          <ac:chgData name="Shimabe Tatsuya" userId="346879614937139c" providerId="LiveId" clId="{A1EB5A85-A686-46CF-B093-8A832237219C}" dt="2022-11-02T06:04:19.246" v="1080" actId="14100"/>
          <ac:spMkLst>
            <pc:docMk/>
            <pc:sldMk cId="2498149542" sldId="291"/>
            <ac:spMk id="74" creationId="{E0C1041C-C45F-425D-B220-76CBDD57F91F}"/>
          </ac:spMkLst>
        </pc:spChg>
        <pc:spChg chg="mod">
          <ac:chgData name="Shimabe Tatsuya" userId="346879614937139c" providerId="LiveId" clId="{A1EB5A85-A686-46CF-B093-8A832237219C}" dt="2022-11-02T06:04:07" v="1076" actId="20577"/>
          <ac:spMkLst>
            <pc:docMk/>
            <pc:sldMk cId="2498149542" sldId="291"/>
            <ac:spMk id="81" creationId="{FF07C405-0704-4448-BB69-932F62501F65}"/>
          </ac:spMkLst>
        </pc:spChg>
        <pc:spChg chg="mod">
          <ac:chgData name="Shimabe Tatsuya" userId="346879614937139c" providerId="LiveId" clId="{A1EB5A85-A686-46CF-B093-8A832237219C}" dt="2022-11-02T06:04:58.435" v="1087" actId="14100"/>
          <ac:spMkLst>
            <pc:docMk/>
            <pc:sldMk cId="2498149542" sldId="291"/>
            <ac:spMk id="102" creationId="{FD7EF9F1-001D-4353-96B6-C20E2D38102F}"/>
          </ac:spMkLst>
        </pc:spChg>
        <pc:spChg chg="mod">
          <ac:chgData name="Shimabe Tatsuya" userId="346879614937139c" providerId="LiveId" clId="{A1EB5A85-A686-46CF-B093-8A832237219C}" dt="2022-11-02T06:04:55.337" v="1086" actId="14100"/>
          <ac:spMkLst>
            <pc:docMk/>
            <pc:sldMk cId="2498149542" sldId="291"/>
            <ac:spMk id="104" creationId="{43B04573-A3CF-48AA-967E-55127522A1C2}"/>
          </ac:spMkLst>
        </pc:spChg>
        <pc:spChg chg="mod">
          <ac:chgData name="Shimabe Tatsuya" userId="346879614937139c" providerId="LiveId" clId="{A1EB5A85-A686-46CF-B093-8A832237219C}" dt="2022-11-02T06:04:45.998" v="1084" actId="1076"/>
          <ac:spMkLst>
            <pc:docMk/>
            <pc:sldMk cId="2498149542" sldId="291"/>
            <ac:spMk id="110" creationId="{30F233CF-255D-4E24-8739-4434D30FA07B}"/>
          </ac:spMkLst>
        </pc:spChg>
        <pc:spChg chg="mod">
          <ac:chgData name="Shimabe Tatsuya" userId="346879614937139c" providerId="LiveId" clId="{A1EB5A85-A686-46CF-B093-8A832237219C}" dt="2022-11-02T06:05:44.430" v="1098" actId="1076"/>
          <ac:spMkLst>
            <pc:docMk/>
            <pc:sldMk cId="2498149542" sldId="291"/>
            <ac:spMk id="112" creationId="{4DBCE7E7-499C-4975-97AA-E4E937ED1D00}"/>
          </ac:spMkLst>
        </pc:spChg>
        <pc:spChg chg="mod">
          <ac:chgData name="Shimabe Tatsuya" userId="346879614937139c" providerId="LiveId" clId="{A1EB5A85-A686-46CF-B093-8A832237219C}" dt="2022-11-02T06:05:22.593" v="1092" actId="14100"/>
          <ac:spMkLst>
            <pc:docMk/>
            <pc:sldMk cId="2498149542" sldId="291"/>
            <ac:spMk id="114" creationId="{852A5C9D-514A-4386-90AA-74A053F0E064}"/>
          </ac:spMkLst>
        </pc:spChg>
        <pc:spChg chg="mod">
          <ac:chgData name="Shimabe Tatsuya" userId="346879614937139c" providerId="LiveId" clId="{A1EB5A85-A686-46CF-B093-8A832237219C}" dt="2022-11-02T06:05:49.070" v="1099" actId="1076"/>
          <ac:spMkLst>
            <pc:docMk/>
            <pc:sldMk cId="2498149542" sldId="291"/>
            <ac:spMk id="119" creationId="{0E5548A4-3BBF-4375-9A9E-15ECE7D8E9D9}"/>
          </ac:spMkLst>
        </pc:spChg>
        <pc:spChg chg="mod">
          <ac:chgData name="Shimabe Tatsuya" userId="346879614937139c" providerId="LiveId" clId="{A1EB5A85-A686-46CF-B093-8A832237219C}" dt="2022-11-02T06:05:56.908" v="1101" actId="1076"/>
          <ac:spMkLst>
            <pc:docMk/>
            <pc:sldMk cId="2498149542" sldId="291"/>
            <ac:spMk id="120" creationId="{1EF609F1-588D-4305-8814-B13642F429E9}"/>
          </ac:spMkLst>
        </pc:spChg>
        <pc:spChg chg="mod">
          <ac:chgData name="Shimabe Tatsuya" userId="346879614937139c" providerId="LiveId" clId="{A1EB5A85-A686-46CF-B093-8A832237219C}" dt="2022-11-02T06:05:12.725" v="1090" actId="1076"/>
          <ac:spMkLst>
            <pc:docMk/>
            <pc:sldMk cId="2498149542" sldId="291"/>
            <ac:spMk id="128" creationId="{340A540B-C381-4399-AE0E-C5D58CE7AF29}"/>
          </ac:spMkLst>
        </pc:spChg>
        <pc:spChg chg="mod">
          <ac:chgData name="Shimabe Tatsuya" userId="346879614937139c" providerId="LiveId" clId="{A1EB5A85-A686-46CF-B093-8A832237219C}" dt="2022-11-02T06:05:06.149" v="1088" actId="14100"/>
          <ac:spMkLst>
            <pc:docMk/>
            <pc:sldMk cId="2498149542" sldId="291"/>
            <ac:spMk id="130" creationId="{E657DB21-870E-4A5F-9175-4F3434EE7E96}"/>
          </ac:spMkLst>
        </pc:spChg>
        <pc:spChg chg="mod">
          <ac:chgData name="Shimabe Tatsuya" userId="346879614937139c" providerId="LiveId" clId="{A1EB5A85-A686-46CF-B093-8A832237219C}" dt="2022-11-02T06:05:17.545" v="1091" actId="1076"/>
          <ac:spMkLst>
            <pc:docMk/>
            <pc:sldMk cId="2498149542" sldId="291"/>
            <ac:spMk id="132" creationId="{84BB5DE9-00D3-4623-B549-4B13541A01A2}"/>
          </ac:spMkLst>
        </pc:spChg>
        <pc:spChg chg="mod">
          <ac:chgData name="Shimabe Tatsuya" userId="346879614937139c" providerId="LiveId" clId="{A1EB5A85-A686-46CF-B093-8A832237219C}" dt="2022-11-02T06:06:08.113" v="1103" actId="1076"/>
          <ac:spMkLst>
            <pc:docMk/>
            <pc:sldMk cId="2498149542" sldId="291"/>
            <ac:spMk id="134" creationId="{D76E4DC0-2A64-4737-BD53-EE6DB9228CBF}"/>
          </ac:spMkLst>
        </pc:spChg>
        <pc:picChg chg="del">
          <ac:chgData name="Shimabe Tatsuya" userId="346879614937139c" providerId="LiveId" clId="{A1EB5A85-A686-46CF-B093-8A832237219C}" dt="2022-11-02T06:02:16.701" v="1066" actId="478"/>
          <ac:picMkLst>
            <pc:docMk/>
            <pc:sldMk cId="2498149542" sldId="291"/>
            <ac:picMk id="7" creationId="{CB460259-17A9-5D2C-7B07-EA80A44097CB}"/>
          </ac:picMkLst>
        </pc:picChg>
        <pc:picChg chg="add del mod">
          <ac:chgData name="Shimabe Tatsuya" userId="346879614937139c" providerId="LiveId" clId="{A1EB5A85-A686-46CF-B093-8A832237219C}" dt="2022-11-02T04:56:14.106" v="1030" actId="478"/>
          <ac:picMkLst>
            <pc:docMk/>
            <pc:sldMk cId="2498149542" sldId="291"/>
            <ac:picMk id="8" creationId="{71D03BE4-4408-6417-A50C-C5B9633C4A60}"/>
          </ac:picMkLst>
        </pc:picChg>
        <pc:picChg chg="mod">
          <ac:chgData name="Shimabe Tatsuya" userId="346879614937139c" providerId="LiveId" clId="{A1EB5A85-A686-46CF-B093-8A832237219C}" dt="2022-11-02T06:04:15.438" v="1078" actId="14100"/>
          <ac:picMkLst>
            <pc:docMk/>
            <pc:sldMk cId="2498149542" sldId="291"/>
            <ac:picMk id="10" creationId="{23F74040-89E4-4769-AABB-F2A259FFA589}"/>
          </ac:picMkLst>
        </pc:picChg>
        <pc:picChg chg="add del mod">
          <ac:chgData name="Shimabe Tatsuya" userId="346879614937139c" providerId="LiveId" clId="{A1EB5A85-A686-46CF-B093-8A832237219C}" dt="2022-11-02T04:57:29.454" v="1039" actId="478"/>
          <ac:picMkLst>
            <pc:docMk/>
            <pc:sldMk cId="2498149542" sldId="291"/>
            <ac:picMk id="13" creationId="{9F46BA0C-1304-0ADC-64D1-64A95BF43946}"/>
          </ac:picMkLst>
        </pc:picChg>
        <pc:picChg chg="del">
          <ac:chgData name="Shimabe Tatsuya" userId="346879614937139c" providerId="LiveId" clId="{A1EB5A85-A686-46CF-B093-8A832237219C}" dt="2022-11-02T03:07:21.768" v="255" actId="478"/>
          <ac:picMkLst>
            <pc:docMk/>
            <pc:sldMk cId="2498149542" sldId="291"/>
            <ac:picMk id="15" creationId="{13DC9ABD-A3E1-9816-AD9D-A9A95EFE8AC4}"/>
          </ac:picMkLst>
        </pc:picChg>
        <pc:picChg chg="add del mod">
          <ac:chgData name="Shimabe Tatsuya" userId="346879614937139c" providerId="LiveId" clId="{A1EB5A85-A686-46CF-B093-8A832237219C}" dt="2022-11-02T05:55:32.074" v="1053" actId="478"/>
          <ac:picMkLst>
            <pc:docMk/>
            <pc:sldMk cId="2498149542" sldId="291"/>
            <ac:picMk id="16" creationId="{15D28DA9-EAB9-9C0A-ABD1-F9B58228E32E}"/>
          </ac:picMkLst>
        </pc:picChg>
        <pc:picChg chg="del">
          <ac:chgData name="Shimabe Tatsuya" userId="346879614937139c" providerId="LiveId" clId="{A1EB5A85-A686-46CF-B093-8A832237219C}" dt="2022-11-02T02:51:06.636" v="250" actId="478"/>
          <ac:picMkLst>
            <pc:docMk/>
            <pc:sldMk cId="2498149542" sldId="291"/>
            <ac:picMk id="18" creationId="{6D8809AD-9048-C831-0B6C-80812FADA38C}"/>
          </ac:picMkLst>
        </pc:picChg>
        <pc:picChg chg="del">
          <ac:chgData name="Shimabe Tatsuya" userId="346879614937139c" providerId="LiveId" clId="{A1EB5A85-A686-46CF-B093-8A832237219C}" dt="2022-11-02T02:50:16.682" v="245" actId="478"/>
          <ac:picMkLst>
            <pc:docMk/>
            <pc:sldMk cId="2498149542" sldId="291"/>
            <ac:picMk id="19" creationId="{4C726EA5-2879-7BFE-4260-BBD50F1793E0}"/>
          </ac:picMkLst>
        </pc:picChg>
        <pc:picChg chg="mod">
          <ac:chgData name="Shimabe Tatsuya" userId="346879614937139c" providerId="LiveId" clId="{A1EB5A85-A686-46CF-B093-8A832237219C}" dt="2022-11-02T06:04:40.233" v="1082" actId="14100"/>
          <ac:picMkLst>
            <pc:docMk/>
            <pc:sldMk cId="2498149542" sldId="291"/>
            <ac:picMk id="20" creationId="{F3BF26E3-F144-477D-A4EE-2196DFB29290}"/>
          </ac:picMkLst>
        </pc:picChg>
        <pc:picChg chg="add del">
          <ac:chgData name="Shimabe Tatsuya" userId="346879614937139c" providerId="LiveId" clId="{A1EB5A85-A686-46CF-B093-8A832237219C}" dt="2022-11-02T04:56:18.383" v="1032" actId="478"/>
          <ac:picMkLst>
            <pc:docMk/>
            <pc:sldMk cId="2498149542" sldId="291"/>
            <ac:picMk id="21" creationId="{80D83DD0-416B-24E2-52D5-A0923434EF92}"/>
          </ac:picMkLst>
        </pc:picChg>
        <pc:picChg chg="add mod">
          <ac:chgData name="Shimabe Tatsuya" userId="346879614937139c" providerId="LiveId" clId="{A1EB5A85-A686-46CF-B093-8A832237219C}" dt="2022-11-02T06:05:54.250" v="1100" actId="14100"/>
          <ac:picMkLst>
            <pc:docMk/>
            <pc:sldMk cId="2498149542" sldId="291"/>
            <ac:picMk id="23" creationId="{51B81ADA-E89A-326C-B504-288196D8C251}"/>
          </ac:picMkLst>
        </pc:picChg>
        <pc:picChg chg="add mod">
          <ac:chgData name="Shimabe Tatsuya" userId="346879614937139c" providerId="LiveId" clId="{A1EB5A85-A686-46CF-B093-8A832237219C}" dt="2022-11-02T04:58:37.943" v="1050" actId="14100"/>
          <ac:picMkLst>
            <pc:docMk/>
            <pc:sldMk cId="2498149542" sldId="291"/>
            <ac:picMk id="25" creationId="{50FD8C7C-80A8-E8A2-9079-F61773D7A0F9}"/>
          </ac:picMkLst>
        </pc:picChg>
        <pc:picChg chg="add mod">
          <ac:chgData name="Shimabe Tatsuya" userId="346879614937139c" providerId="LiveId" clId="{A1EB5A85-A686-46CF-B093-8A832237219C}" dt="2022-11-02T06:04:49.377" v="1085" actId="1076"/>
          <ac:picMkLst>
            <pc:docMk/>
            <pc:sldMk cId="2498149542" sldId="291"/>
            <ac:picMk id="27" creationId="{E28A99C6-0C38-C75C-93F9-D955DE465027}"/>
          </ac:picMkLst>
        </pc:picChg>
        <pc:picChg chg="add mod">
          <ac:chgData name="Shimabe Tatsuya" userId="346879614937139c" providerId="LiveId" clId="{A1EB5A85-A686-46CF-B093-8A832237219C}" dt="2022-11-02T06:06:01.156" v="1102" actId="14100"/>
          <ac:picMkLst>
            <pc:docMk/>
            <pc:sldMk cId="2498149542" sldId="291"/>
            <ac:picMk id="29" creationId="{2F4AACCA-A015-E712-7E9C-94F1F893A345}"/>
          </ac:picMkLst>
        </pc:picChg>
      </pc:sldChg>
    </pc:docChg>
  </pc:docChgLst>
  <pc:docChgLst>
    <pc:chgData name="Shimabe Tatsuya" userId="346879614937139c" providerId="LiveId" clId="{33AE7DCE-DA2F-4A7C-B5DC-C5E7666EAE99}"/>
    <pc:docChg chg="undo custSel addSld modSld">
      <pc:chgData name="Shimabe Tatsuya" userId="346879614937139c" providerId="LiveId" clId="{33AE7DCE-DA2F-4A7C-B5DC-C5E7666EAE99}" dt="2022-11-01T02:01:16.188" v="3716" actId="14100"/>
      <pc:docMkLst>
        <pc:docMk/>
      </pc:docMkLst>
      <pc:sldChg chg="addSp modSp mod">
        <pc:chgData name="Shimabe Tatsuya" userId="346879614937139c" providerId="LiveId" clId="{33AE7DCE-DA2F-4A7C-B5DC-C5E7666EAE99}" dt="2022-10-28T04:20:44.107" v="30" actId="1076"/>
        <pc:sldMkLst>
          <pc:docMk/>
          <pc:sldMk cId="3993826618" sldId="282"/>
        </pc:sldMkLst>
        <pc:spChg chg="add mod">
          <ac:chgData name="Shimabe Tatsuya" userId="346879614937139c" providerId="LiveId" clId="{33AE7DCE-DA2F-4A7C-B5DC-C5E7666EAE99}" dt="2022-10-28T04:16:43.777" v="12" actId="14100"/>
          <ac:spMkLst>
            <pc:docMk/>
            <pc:sldMk cId="3993826618" sldId="282"/>
            <ac:spMk id="3" creationId="{803E7E32-40BF-989D-FCC8-9370CD6F689A}"/>
          </ac:spMkLst>
        </pc:spChg>
        <pc:picChg chg="add mod">
          <ac:chgData name="Shimabe Tatsuya" userId="346879614937139c" providerId="LiveId" clId="{33AE7DCE-DA2F-4A7C-B5DC-C5E7666EAE99}" dt="2022-10-28T04:20:44.107" v="30" actId="1076"/>
          <ac:picMkLst>
            <pc:docMk/>
            <pc:sldMk cId="3993826618" sldId="282"/>
            <ac:picMk id="7" creationId="{5603B673-F367-C7BF-1B72-2AFC02C97E27}"/>
          </ac:picMkLst>
        </pc:picChg>
        <pc:picChg chg="add mod modCrop">
          <ac:chgData name="Shimabe Tatsuya" userId="346879614937139c" providerId="LiveId" clId="{33AE7DCE-DA2F-4A7C-B5DC-C5E7666EAE99}" dt="2022-10-28T04:20:43.090" v="29" actId="1076"/>
          <ac:picMkLst>
            <pc:docMk/>
            <pc:sldMk cId="3993826618" sldId="282"/>
            <ac:picMk id="8" creationId="{185A7155-54C4-7F71-5D81-50F4A35412BC}"/>
          </ac:picMkLst>
        </pc:picChg>
      </pc:sldChg>
      <pc:sldChg chg="addSp delSp modSp mod">
        <pc:chgData name="Shimabe Tatsuya" userId="346879614937139c" providerId="LiveId" clId="{33AE7DCE-DA2F-4A7C-B5DC-C5E7666EAE99}" dt="2022-10-31T19:06:56.671" v="3688" actId="1076"/>
        <pc:sldMkLst>
          <pc:docMk/>
          <pc:sldMk cId="429844262" sldId="283"/>
        </pc:sldMkLst>
        <pc:spChg chg="mod">
          <ac:chgData name="Shimabe Tatsuya" userId="346879614937139c" providerId="LiveId" clId="{33AE7DCE-DA2F-4A7C-B5DC-C5E7666EAE99}" dt="2022-10-31T18:44:17.542" v="3035" actId="1076"/>
          <ac:spMkLst>
            <pc:docMk/>
            <pc:sldMk cId="429844262" sldId="283"/>
            <ac:spMk id="2" creationId="{E2AC3C36-ACC9-1CE0-0C0C-B59FB908FF2F}"/>
          </ac:spMkLst>
        </pc:spChg>
        <pc:spChg chg="mod">
          <ac:chgData name="Shimabe Tatsuya" userId="346879614937139c" providerId="LiveId" clId="{33AE7DCE-DA2F-4A7C-B5DC-C5E7666EAE99}" dt="2022-10-31T17:14:13.233" v="2165" actId="1076"/>
          <ac:spMkLst>
            <pc:docMk/>
            <pc:sldMk cId="429844262" sldId="283"/>
            <ac:spMk id="8" creationId="{91337A7D-935B-4425-8001-547B44A91982}"/>
          </ac:spMkLst>
        </pc:spChg>
        <pc:spChg chg="mod">
          <ac:chgData name="Shimabe Tatsuya" userId="346879614937139c" providerId="LiveId" clId="{33AE7DCE-DA2F-4A7C-B5DC-C5E7666EAE99}" dt="2022-10-31T17:14:13.233" v="2165" actId="1076"/>
          <ac:spMkLst>
            <pc:docMk/>
            <pc:sldMk cId="429844262" sldId="283"/>
            <ac:spMk id="10" creationId="{11489D58-5653-4878-8021-21A20601E8F2}"/>
          </ac:spMkLst>
        </pc:spChg>
        <pc:spChg chg="mod">
          <ac:chgData name="Shimabe Tatsuya" userId="346879614937139c" providerId="LiveId" clId="{33AE7DCE-DA2F-4A7C-B5DC-C5E7666EAE99}" dt="2022-10-31T17:14:13.233" v="2165" actId="1076"/>
          <ac:spMkLst>
            <pc:docMk/>
            <pc:sldMk cId="429844262" sldId="283"/>
            <ac:spMk id="11" creationId="{E9C18E9E-9887-4829-B429-391BA9DFE0B4}"/>
          </ac:spMkLst>
        </pc:spChg>
        <pc:spChg chg="mod">
          <ac:chgData name="Shimabe Tatsuya" userId="346879614937139c" providerId="LiveId" clId="{33AE7DCE-DA2F-4A7C-B5DC-C5E7666EAE99}" dt="2022-10-31T17:14:13.233" v="2165" actId="1076"/>
          <ac:spMkLst>
            <pc:docMk/>
            <pc:sldMk cId="429844262" sldId="283"/>
            <ac:spMk id="14" creationId="{39453A00-30DE-43C5-B215-43DE5F502B9E}"/>
          </ac:spMkLst>
        </pc:spChg>
        <pc:spChg chg="add mod">
          <ac:chgData name="Shimabe Tatsuya" userId="346879614937139c" providerId="LiveId" clId="{33AE7DCE-DA2F-4A7C-B5DC-C5E7666EAE99}" dt="2022-10-31T17:17:55.004" v="2393" actId="1076"/>
          <ac:spMkLst>
            <pc:docMk/>
            <pc:sldMk cId="429844262" sldId="283"/>
            <ac:spMk id="17" creationId="{E2040697-55CB-8B12-8596-5B1DAC474AF5}"/>
          </ac:spMkLst>
        </pc:spChg>
        <pc:spChg chg="add mod">
          <ac:chgData name="Shimabe Tatsuya" userId="346879614937139c" providerId="LiveId" clId="{33AE7DCE-DA2F-4A7C-B5DC-C5E7666EAE99}" dt="2022-10-31T18:54:29.141" v="3080" actId="1076"/>
          <ac:spMkLst>
            <pc:docMk/>
            <pc:sldMk cId="429844262" sldId="283"/>
            <ac:spMk id="22" creationId="{0DAF857F-8657-7AA0-F8C3-A3318349AD06}"/>
          </ac:spMkLst>
        </pc:spChg>
        <pc:spChg chg="add mod">
          <ac:chgData name="Shimabe Tatsuya" userId="346879614937139c" providerId="LiveId" clId="{33AE7DCE-DA2F-4A7C-B5DC-C5E7666EAE99}" dt="2022-10-31T18:48:47.026" v="3079" actId="20577"/>
          <ac:spMkLst>
            <pc:docMk/>
            <pc:sldMk cId="429844262" sldId="283"/>
            <ac:spMk id="25" creationId="{3ABFB123-C3EB-2164-E314-15CC5B471F8F}"/>
          </ac:spMkLst>
        </pc:spChg>
        <pc:spChg chg="mod">
          <ac:chgData name="Shimabe Tatsuya" userId="346879614937139c" providerId="LiveId" clId="{33AE7DCE-DA2F-4A7C-B5DC-C5E7666EAE99}" dt="2022-10-31T17:14:19.159" v="2166" actId="1076"/>
          <ac:spMkLst>
            <pc:docMk/>
            <pc:sldMk cId="429844262" sldId="283"/>
            <ac:spMk id="27" creationId="{2A4EAF31-C67E-4C98-9624-3CB5A8FFBF50}"/>
          </ac:spMkLst>
        </pc:spChg>
        <pc:spChg chg="mod">
          <ac:chgData name="Shimabe Tatsuya" userId="346879614937139c" providerId="LiveId" clId="{33AE7DCE-DA2F-4A7C-B5DC-C5E7666EAE99}" dt="2022-10-31T17:14:05.218" v="2164" actId="14100"/>
          <ac:spMkLst>
            <pc:docMk/>
            <pc:sldMk cId="429844262" sldId="283"/>
            <ac:spMk id="33" creationId="{305EF2E6-1442-4853-BB3D-880393D6C0D8}"/>
          </ac:spMkLst>
        </pc:spChg>
        <pc:spChg chg="mod">
          <ac:chgData name="Shimabe Tatsuya" userId="346879614937139c" providerId="LiveId" clId="{33AE7DCE-DA2F-4A7C-B5DC-C5E7666EAE99}" dt="2022-10-31T17:14:54.369" v="2171" actId="14100"/>
          <ac:spMkLst>
            <pc:docMk/>
            <pc:sldMk cId="429844262" sldId="283"/>
            <ac:spMk id="34" creationId="{5F454B7D-DD67-478E-8FEC-909D722DACF9}"/>
          </ac:spMkLst>
        </pc:spChg>
        <pc:spChg chg="mod">
          <ac:chgData name="Shimabe Tatsuya" userId="346879614937139c" providerId="LiveId" clId="{33AE7DCE-DA2F-4A7C-B5DC-C5E7666EAE99}" dt="2022-10-31T17:15:00.417" v="2172" actId="14100"/>
          <ac:spMkLst>
            <pc:docMk/>
            <pc:sldMk cId="429844262" sldId="283"/>
            <ac:spMk id="36" creationId="{8BEC996E-BA2C-4E32-99CD-2E9AB129BB22}"/>
          </ac:spMkLst>
        </pc:spChg>
        <pc:spChg chg="mod">
          <ac:chgData name="Shimabe Tatsuya" userId="346879614937139c" providerId="LiveId" clId="{33AE7DCE-DA2F-4A7C-B5DC-C5E7666EAE99}" dt="2022-10-31T18:07:12.563" v="2412" actId="14100"/>
          <ac:spMkLst>
            <pc:docMk/>
            <pc:sldMk cId="429844262" sldId="283"/>
            <ac:spMk id="37" creationId="{A37EEB55-A9B2-4558-A8E5-B1A1890F62BF}"/>
          </ac:spMkLst>
        </pc:spChg>
        <pc:spChg chg="mod">
          <ac:chgData name="Shimabe Tatsuya" userId="346879614937139c" providerId="LiveId" clId="{33AE7DCE-DA2F-4A7C-B5DC-C5E7666EAE99}" dt="2022-10-31T17:14:43.932" v="2169" actId="14100"/>
          <ac:spMkLst>
            <pc:docMk/>
            <pc:sldMk cId="429844262" sldId="283"/>
            <ac:spMk id="38" creationId="{B256E10D-1E22-4FB4-B7DE-47AD08413223}"/>
          </ac:spMkLst>
        </pc:spChg>
        <pc:spChg chg="mod">
          <ac:chgData name="Shimabe Tatsuya" userId="346879614937139c" providerId="LiveId" clId="{33AE7DCE-DA2F-4A7C-B5DC-C5E7666EAE99}" dt="2022-10-31T18:07:15.510" v="2415" actId="20577"/>
          <ac:spMkLst>
            <pc:docMk/>
            <pc:sldMk cId="429844262" sldId="283"/>
            <ac:spMk id="39" creationId="{78346FA0-458A-4CF0-90B2-7343EC8A0BA9}"/>
          </ac:spMkLst>
        </pc:spChg>
        <pc:spChg chg="mod">
          <ac:chgData name="Shimabe Tatsuya" userId="346879614937139c" providerId="LiveId" clId="{33AE7DCE-DA2F-4A7C-B5DC-C5E7666EAE99}" dt="2022-10-31T17:15:06.967" v="2173" actId="14100"/>
          <ac:spMkLst>
            <pc:docMk/>
            <pc:sldMk cId="429844262" sldId="283"/>
            <ac:spMk id="40" creationId="{C112DB5E-8AD9-4C61-A7DD-7F95A0D87DCC}"/>
          </ac:spMkLst>
        </pc:spChg>
        <pc:spChg chg="mod">
          <ac:chgData name="Shimabe Tatsuya" userId="346879614937139c" providerId="LiveId" clId="{33AE7DCE-DA2F-4A7C-B5DC-C5E7666EAE99}" dt="2022-10-31T17:15:11.635" v="2174" actId="1076"/>
          <ac:spMkLst>
            <pc:docMk/>
            <pc:sldMk cId="429844262" sldId="283"/>
            <ac:spMk id="42" creationId="{8ABA5EE1-FE21-40A1-831C-B30D9DD49D99}"/>
          </ac:spMkLst>
        </pc:spChg>
        <pc:spChg chg="add mod">
          <ac:chgData name="Shimabe Tatsuya" userId="346879614937139c" providerId="LiveId" clId="{33AE7DCE-DA2F-4A7C-B5DC-C5E7666EAE99}" dt="2022-10-31T18:44:30.621" v="3037" actId="1076"/>
          <ac:spMkLst>
            <pc:docMk/>
            <pc:sldMk cId="429844262" sldId="283"/>
            <ac:spMk id="43" creationId="{D6F03FD5-6E4B-62AD-91A7-C9D1CC2F0111}"/>
          </ac:spMkLst>
        </pc:spChg>
        <pc:spChg chg="add mod">
          <ac:chgData name="Shimabe Tatsuya" userId="346879614937139c" providerId="LiveId" clId="{33AE7DCE-DA2F-4A7C-B5DC-C5E7666EAE99}" dt="2022-10-31T18:44:34.177" v="3038" actId="1076"/>
          <ac:spMkLst>
            <pc:docMk/>
            <pc:sldMk cId="429844262" sldId="283"/>
            <ac:spMk id="46" creationId="{19E5CCAF-019D-5946-1163-D23F7016ED1B}"/>
          </ac:spMkLst>
        </pc:spChg>
        <pc:spChg chg="add mod">
          <ac:chgData name="Shimabe Tatsuya" userId="346879614937139c" providerId="LiveId" clId="{33AE7DCE-DA2F-4A7C-B5DC-C5E7666EAE99}" dt="2022-10-31T18:44:38.106" v="3039" actId="1076"/>
          <ac:spMkLst>
            <pc:docMk/>
            <pc:sldMk cId="429844262" sldId="283"/>
            <ac:spMk id="49" creationId="{C69A5B86-32CF-1A19-1C25-F3EFBC314570}"/>
          </ac:spMkLst>
        </pc:spChg>
        <pc:spChg chg="add mod">
          <ac:chgData name="Shimabe Tatsuya" userId="346879614937139c" providerId="LiveId" clId="{33AE7DCE-DA2F-4A7C-B5DC-C5E7666EAE99}" dt="2022-10-31T18:44:56.659" v="3044" actId="1076"/>
          <ac:spMkLst>
            <pc:docMk/>
            <pc:sldMk cId="429844262" sldId="283"/>
            <ac:spMk id="52" creationId="{877BE623-9D75-C3FA-C797-A4403BB03904}"/>
          </ac:spMkLst>
        </pc:spChg>
        <pc:spChg chg="add mod">
          <ac:chgData name="Shimabe Tatsuya" userId="346879614937139c" providerId="LiveId" clId="{33AE7DCE-DA2F-4A7C-B5DC-C5E7666EAE99}" dt="2022-10-31T18:47:04.594" v="3077" actId="1076"/>
          <ac:spMkLst>
            <pc:docMk/>
            <pc:sldMk cId="429844262" sldId="283"/>
            <ac:spMk id="56" creationId="{843321A7-F25A-CC3D-2733-238F0213DB4E}"/>
          </ac:spMkLst>
        </pc:spChg>
        <pc:spChg chg="add mod">
          <ac:chgData name="Shimabe Tatsuya" userId="346879614937139c" providerId="LiveId" clId="{33AE7DCE-DA2F-4A7C-B5DC-C5E7666EAE99}" dt="2022-10-31T19:06:33.156" v="3687" actId="20577"/>
          <ac:spMkLst>
            <pc:docMk/>
            <pc:sldMk cId="429844262" sldId="283"/>
            <ac:spMk id="57" creationId="{08D4E5C6-2479-7AAC-E1D1-C2D45D3E3C08}"/>
          </ac:spMkLst>
        </pc:spChg>
        <pc:spChg chg="add del mod">
          <ac:chgData name="Shimabe Tatsuya" userId="346879614937139c" providerId="LiveId" clId="{33AE7DCE-DA2F-4A7C-B5DC-C5E7666EAE99}" dt="2022-10-31T19:04:22.108" v="3632"/>
          <ac:spMkLst>
            <pc:docMk/>
            <pc:sldMk cId="429844262" sldId="283"/>
            <ac:spMk id="58" creationId="{C97469DA-D816-BD2A-05F2-5673E4878663}"/>
          </ac:spMkLst>
        </pc:spChg>
        <pc:spChg chg="add del mod">
          <ac:chgData name="Shimabe Tatsuya" userId="346879614937139c" providerId="LiveId" clId="{33AE7DCE-DA2F-4A7C-B5DC-C5E7666EAE99}" dt="2022-10-31T19:04:21.243" v="3630"/>
          <ac:spMkLst>
            <pc:docMk/>
            <pc:sldMk cId="429844262" sldId="283"/>
            <ac:spMk id="59" creationId="{D89DFA2F-AB5E-386A-5D90-37B99E80FA10}"/>
          </ac:spMkLst>
        </pc:spChg>
        <pc:spChg chg="add mod">
          <ac:chgData name="Shimabe Tatsuya" userId="346879614937139c" providerId="LiveId" clId="{33AE7DCE-DA2F-4A7C-B5DC-C5E7666EAE99}" dt="2022-10-31T19:06:56.671" v="3688" actId="1076"/>
          <ac:spMkLst>
            <pc:docMk/>
            <pc:sldMk cId="429844262" sldId="283"/>
            <ac:spMk id="60" creationId="{12BED4EF-2807-41B7-2C9D-C6AD84FC389B}"/>
          </ac:spMkLst>
        </pc:spChg>
        <pc:picChg chg="mod">
          <ac:chgData name="Shimabe Tatsuya" userId="346879614937139c" providerId="LiveId" clId="{33AE7DCE-DA2F-4A7C-B5DC-C5E7666EAE99}" dt="2022-10-31T17:14:13.233" v="2165" actId="1076"/>
          <ac:picMkLst>
            <pc:docMk/>
            <pc:sldMk cId="429844262" sldId="283"/>
            <ac:picMk id="6" creationId="{3F8AD020-8555-46B2-B7FC-FCA2EAAFCE17}"/>
          </ac:picMkLst>
        </pc:picChg>
        <pc:picChg chg="add mod">
          <ac:chgData name="Shimabe Tatsuya" userId="346879614937139c" providerId="LiveId" clId="{33AE7DCE-DA2F-4A7C-B5DC-C5E7666EAE99}" dt="2022-10-31T18:05:24.749" v="2404" actId="1076"/>
          <ac:picMkLst>
            <pc:docMk/>
            <pc:sldMk cId="429844262" sldId="283"/>
            <ac:picMk id="21" creationId="{BB01F97F-F5DD-DDDD-3D03-A93C181CD003}"/>
          </ac:picMkLst>
        </pc:picChg>
        <pc:picChg chg="add mod">
          <ac:chgData name="Shimabe Tatsuya" userId="346879614937139c" providerId="LiveId" clId="{33AE7DCE-DA2F-4A7C-B5DC-C5E7666EAE99}" dt="2022-10-31T18:19:33.984" v="2602" actId="1076"/>
          <ac:picMkLst>
            <pc:docMk/>
            <pc:sldMk cId="429844262" sldId="283"/>
            <ac:picMk id="24" creationId="{EE827FFB-DBA7-013A-8817-8EE7E4D740F4}"/>
          </ac:picMkLst>
        </pc:picChg>
        <pc:picChg chg="add del mod">
          <ac:chgData name="Shimabe Tatsuya" userId="346879614937139c" providerId="LiveId" clId="{33AE7DCE-DA2F-4A7C-B5DC-C5E7666EAE99}" dt="2022-10-31T18:29:28.390" v="2792" actId="478"/>
          <ac:picMkLst>
            <pc:docMk/>
            <pc:sldMk cId="429844262" sldId="283"/>
            <ac:picMk id="29" creationId="{170398F7-2352-4767-96E4-5299AC0090BE}"/>
          </ac:picMkLst>
        </pc:picChg>
        <pc:picChg chg="add del mod">
          <ac:chgData name="Shimabe Tatsuya" userId="346879614937139c" providerId="LiveId" clId="{33AE7DCE-DA2F-4A7C-B5DC-C5E7666EAE99}" dt="2022-10-31T18:29:27.071" v="2791" actId="478"/>
          <ac:picMkLst>
            <pc:docMk/>
            <pc:sldMk cId="429844262" sldId="283"/>
            <ac:picMk id="31" creationId="{0E415B13-58BA-FA99-B653-258B8F2BEF56}"/>
          </ac:picMkLst>
        </pc:picChg>
        <pc:picChg chg="del">
          <ac:chgData name="Shimabe Tatsuya" userId="346879614937139c" providerId="LiveId" clId="{33AE7DCE-DA2F-4A7C-B5DC-C5E7666EAE99}" dt="2022-10-31T17:13:18.430" v="2155" actId="478"/>
          <ac:picMkLst>
            <pc:docMk/>
            <pc:sldMk cId="429844262" sldId="283"/>
            <ac:picMk id="32" creationId="{69DD36CE-3FE2-4D27-BB34-1F832EB7E3A1}"/>
          </ac:picMkLst>
        </pc:picChg>
        <pc:picChg chg="add mod">
          <ac:chgData name="Shimabe Tatsuya" userId="346879614937139c" providerId="LiveId" clId="{33AE7DCE-DA2F-4A7C-B5DC-C5E7666EAE99}" dt="2022-10-31T18:44:24.727" v="3036" actId="1076"/>
          <ac:picMkLst>
            <pc:docMk/>
            <pc:sldMk cId="429844262" sldId="283"/>
            <ac:picMk id="41" creationId="{201996A0-2019-61F5-BE37-9F09F61264A6}"/>
          </ac:picMkLst>
        </pc:picChg>
        <pc:picChg chg="add mod ord">
          <ac:chgData name="Shimabe Tatsuya" userId="346879614937139c" providerId="LiveId" clId="{33AE7DCE-DA2F-4A7C-B5DC-C5E7666EAE99}" dt="2022-10-31T18:44:24.727" v="3036" actId="1076"/>
          <ac:picMkLst>
            <pc:docMk/>
            <pc:sldMk cId="429844262" sldId="283"/>
            <ac:picMk id="45" creationId="{72D9F31F-227B-A2EF-AC4F-0F090562D79C}"/>
          </ac:picMkLst>
        </pc:picChg>
        <pc:picChg chg="add mod">
          <ac:chgData name="Shimabe Tatsuya" userId="346879614937139c" providerId="LiveId" clId="{33AE7DCE-DA2F-4A7C-B5DC-C5E7666EAE99}" dt="2022-10-31T18:44:48.542" v="3042" actId="1076"/>
          <ac:picMkLst>
            <pc:docMk/>
            <pc:sldMk cId="429844262" sldId="283"/>
            <ac:picMk id="48" creationId="{970CF681-FBAD-D0AA-D026-436B49F548AA}"/>
          </ac:picMkLst>
        </pc:picChg>
        <pc:picChg chg="add mod">
          <ac:chgData name="Shimabe Tatsuya" userId="346879614937139c" providerId="LiveId" clId="{33AE7DCE-DA2F-4A7C-B5DC-C5E7666EAE99}" dt="2022-10-31T18:44:50.958" v="3043" actId="1076"/>
          <ac:picMkLst>
            <pc:docMk/>
            <pc:sldMk cId="429844262" sldId="283"/>
            <ac:picMk id="51" creationId="{802C5BCE-6D92-558F-C560-AAC1A9E8E777}"/>
          </ac:picMkLst>
        </pc:picChg>
        <pc:cxnChg chg="mod">
          <ac:chgData name="Shimabe Tatsuya" userId="346879614937139c" providerId="LiveId" clId="{33AE7DCE-DA2F-4A7C-B5DC-C5E7666EAE99}" dt="2022-10-31T17:14:13.233" v="2165" actId="1076"/>
          <ac:cxnSpMkLst>
            <pc:docMk/>
            <pc:sldMk cId="429844262" sldId="283"/>
            <ac:cxnSpMk id="7" creationId="{F7A13215-B609-4F9A-BF0B-83339D9E9E06}"/>
          </ac:cxnSpMkLst>
        </pc:cxnChg>
        <pc:cxnChg chg="mod">
          <ac:chgData name="Shimabe Tatsuya" userId="346879614937139c" providerId="LiveId" clId="{33AE7DCE-DA2F-4A7C-B5DC-C5E7666EAE99}" dt="2022-10-31T17:14:13.233" v="2165" actId="1076"/>
          <ac:cxnSpMkLst>
            <pc:docMk/>
            <pc:sldMk cId="429844262" sldId="283"/>
            <ac:cxnSpMk id="9" creationId="{5FC05E61-2F2F-460B-BD48-AB86E1CDEB13}"/>
          </ac:cxnSpMkLst>
        </pc:cxnChg>
        <pc:cxnChg chg="mod">
          <ac:chgData name="Shimabe Tatsuya" userId="346879614937139c" providerId="LiveId" clId="{33AE7DCE-DA2F-4A7C-B5DC-C5E7666EAE99}" dt="2022-10-31T17:14:13.233" v="2165" actId="1076"/>
          <ac:cxnSpMkLst>
            <pc:docMk/>
            <pc:sldMk cId="429844262" sldId="283"/>
            <ac:cxnSpMk id="12" creationId="{D8E0CC1B-3351-403A-B2F2-74957222C308}"/>
          </ac:cxnSpMkLst>
        </pc:cxnChg>
        <pc:cxnChg chg="mod">
          <ac:chgData name="Shimabe Tatsuya" userId="346879614937139c" providerId="LiveId" clId="{33AE7DCE-DA2F-4A7C-B5DC-C5E7666EAE99}" dt="2022-10-31T17:14:13.233" v="2165" actId="1076"/>
          <ac:cxnSpMkLst>
            <pc:docMk/>
            <pc:sldMk cId="429844262" sldId="283"/>
            <ac:cxnSpMk id="18" creationId="{3D4B7731-B955-49C9-B066-CB242A469C64}"/>
          </ac:cxnSpMkLst>
        </pc:cxnChg>
        <pc:cxnChg chg="mod">
          <ac:chgData name="Shimabe Tatsuya" userId="346879614937139c" providerId="LiveId" clId="{33AE7DCE-DA2F-4A7C-B5DC-C5E7666EAE99}" dt="2022-10-31T17:14:13.233" v="2165" actId="1076"/>
          <ac:cxnSpMkLst>
            <pc:docMk/>
            <pc:sldMk cId="429844262" sldId="283"/>
            <ac:cxnSpMk id="19" creationId="{5DB28CF3-A40B-4DAA-A887-D953B0F38FC3}"/>
          </ac:cxnSpMkLst>
        </pc:cxnChg>
        <pc:cxnChg chg="mod">
          <ac:chgData name="Shimabe Tatsuya" userId="346879614937139c" providerId="LiveId" clId="{33AE7DCE-DA2F-4A7C-B5DC-C5E7666EAE99}" dt="2022-10-31T17:14:13.233" v="2165" actId="1076"/>
          <ac:cxnSpMkLst>
            <pc:docMk/>
            <pc:sldMk cId="429844262" sldId="283"/>
            <ac:cxnSpMk id="28" creationId="{F119D989-3FDA-4B71-873D-99B9509C7B46}"/>
          </ac:cxnSpMkLst>
        </pc:cxnChg>
        <pc:cxnChg chg="add del mod">
          <ac:chgData name="Shimabe Tatsuya" userId="346879614937139c" providerId="LiveId" clId="{33AE7DCE-DA2F-4A7C-B5DC-C5E7666EAE99}" dt="2022-10-31T18:47:00.510" v="3075" actId="478"/>
          <ac:cxnSpMkLst>
            <pc:docMk/>
            <pc:sldMk cId="429844262" sldId="283"/>
            <ac:cxnSpMk id="55" creationId="{05CA8D1B-3D88-ABF3-16CA-88FE94E12796}"/>
          </ac:cxnSpMkLst>
        </pc:cxnChg>
      </pc:sldChg>
      <pc:sldChg chg="addSp delSp modSp mod">
        <pc:chgData name="Shimabe Tatsuya" userId="346879614937139c" providerId="LiveId" clId="{33AE7DCE-DA2F-4A7C-B5DC-C5E7666EAE99}" dt="2022-10-30T17:19:58.826" v="1306" actId="20577"/>
        <pc:sldMkLst>
          <pc:docMk/>
          <pc:sldMk cId="2054242584" sldId="288"/>
        </pc:sldMkLst>
        <pc:spChg chg="add mod">
          <ac:chgData name="Shimabe Tatsuya" userId="346879614937139c" providerId="LiveId" clId="{33AE7DCE-DA2F-4A7C-B5DC-C5E7666EAE99}" dt="2022-10-30T16:35:50.740" v="801" actId="1076"/>
          <ac:spMkLst>
            <pc:docMk/>
            <pc:sldMk cId="2054242584" sldId="288"/>
            <ac:spMk id="3" creationId="{C7484CEC-4AB4-F045-6CD6-229E781CCEE5}"/>
          </ac:spMkLst>
        </pc:spChg>
        <pc:spChg chg="add mod">
          <ac:chgData name="Shimabe Tatsuya" userId="346879614937139c" providerId="LiveId" clId="{33AE7DCE-DA2F-4A7C-B5DC-C5E7666EAE99}" dt="2022-10-30T16:09:06.607" v="407" actId="1076"/>
          <ac:spMkLst>
            <pc:docMk/>
            <pc:sldMk cId="2054242584" sldId="288"/>
            <ac:spMk id="6" creationId="{B6167157-0BB7-7D47-3C51-A37BA68FE6E3}"/>
          </ac:spMkLst>
        </pc:spChg>
        <pc:spChg chg="add mod">
          <ac:chgData name="Shimabe Tatsuya" userId="346879614937139c" providerId="LiveId" clId="{33AE7DCE-DA2F-4A7C-B5DC-C5E7666EAE99}" dt="2022-10-30T16:39:16.268" v="828" actId="14100"/>
          <ac:spMkLst>
            <pc:docMk/>
            <pc:sldMk cId="2054242584" sldId="288"/>
            <ac:spMk id="7" creationId="{2F09591A-3A8D-44E2-5142-9523526EEAF7}"/>
          </ac:spMkLst>
        </pc:spChg>
        <pc:spChg chg="add mod">
          <ac:chgData name="Shimabe Tatsuya" userId="346879614937139c" providerId="LiveId" clId="{33AE7DCE-DA2F-4A7C-B5DC-C5E7666EAE99}" dt="2022-10-30T17:18:23.841" v="1192" actId="1076"/>
          <ac:spMkLst>
            <pc:docMk/>
            <pc:sldMk cId="2054242584" sldId="288"/>
            <ac:spMk id="8" creationId="{F248DFAA-39BD-F8C8-594C-83C9F3B41DE7}"/>
          </ac:spMkLst>
        </pc:spChg>
        <pc:spChg chg="add mod">
          <ac:chgData name="Shimabe Tatsuya" userId="346879614937139c" providerId="LiveId" clId="{33AE7DCE-DA2F-4A7C-B5DC-C5E7666EAE99}" dt="2022-10-30T17:08:13.574" v="990" actId="1076"/>
          <ac:spMkLst>
            <pc:docMk/>
            <pc:sldMk cId="2054242584" sldId="288"/>
            <ac:spMk id="9" creationId="{00B206B6-E832-7D2D-C29C-CD887CFFBB38}"/>
          </ac:spMkLst>
        </pc:spChg>
        <pc:spChg chg="add del mod">
          <ac:chgData name="Shimabe Tatsuya" userId="346879614937139c" providerId="LiveId" clId="{33AE7DCE-DA2F-4A7C-B5DC-C5E7666EAE99}" dt="2022-10-30T16:04:46.473" v="370" actId="478"/>
          <ac:spMkLst>
            <pc:docMk/>
            <pc:sldMk cId="2054242584" sldId="288"/>
            <ac:spMk id="10" creationId="{A74EE1A2-165D-2325-F81A-6F94717E4006}"/>
          </ac:spMkLst>
        </pc:spChg>
        <pc:spChg chg="add del mod">
          <ac:chgData name="Shimabe Tatsuya" userId="346879614937139c" providerId="LiveId" clId="{33AE7DCE-DA2F-4A7C-B5DC-C5E7666EAE99}" dt="2022-10-30T16:04:48.070" v="371" actId="478"/>
          <ac:spMkLst>
            <pc:docMk/>
            <pc:sldMk cId="2054242584" sldId="288"/>
            <ac:spMk id="11" creationId="{F4BD8974-7E62-9E49-26CC-6B24D079316D}"/>
          </ac:spMkLst>
        </pc:spChg>
        <pc:spChg chg="add mod">
          <ac:chgData name="Shimabe Tatsuya" userId="346879614937139c" providerId="LiveId" clId="{33AE7DCE-DA2F-4A7C-B5DC-C5E7666EAE99}" dt="2022-10-30T16:59:57.803" v="901" actId="20577"/>
          <ac:spMkLst>
            <pc:docMk/>
            <pc:sldMk cId="2054242584" sldId="288"/>
            <ac:spMk id="12" creationId="{48AB49C1-5D1E-5CE4-304C-A2C6B67AFDF6}"/>
          </ac:spMkLst>
        </pc:spChg>
        <pc:spChg chg="add mod">
          <ac:chgData name="Shimabe Tatsuya" userId="346879614937139c" providerId="LiveId" clId="{33AE7DCE-DA2F-4A7C-B5DC-C5E7666EAE99}" dt="2022-10-30T16:37:38.580" v="824" actId="1076"/>
          <ac:spMkLst>
            <pc:docMk/>
            <pc:sldMk cId="2054242584" sldId="288"/>
            <ac:spMk id="13" creationId="{9AD29566-A9C3-EDC2-FA19-E2291B01CC21}"/>
          </ac:spMkLst>
        </pc:spChg>
        <pc:spChg chg="add mod">
          <ac:chgData name="Shimabe Tatsuya" userId="346879614937139c" providerId="LiveId" clId="{33AE7DCE-DA2F-4A7C-B5DC-C5E7666EAE99}" dt="2022-10-30T17:08:13.574" v="990" actId="1076"/>
          <ac:spMkLst>
            <pc:docMk/>
            <pc:sldMk cId="2054242584" sldId="288"/>
            <ac:spMk id="14" creationId="{AC9E39EC-9125-4DB8-7E0A-4BA90931ACC3}"/>
          </ac:spMkLst>
        </pc:spChg>
        <pc:spChg chg="add mod">
          <ac:chgData name="Shimabe Tatsuya" userId="346879614937139c" providerId="LiveId" clId="{33AE7DCE-DA2F-4A7C-B5DC-C5E7666EAE99}" dt="2022-10-30T17:08:13.574" v="990" actId="1076"/>
          <ac:spMkLst>
            <pc:docMk/>
            <pc:sldMk cId="2054242584" sldId="288"/>
            <ac:spMk id="15" creationId="{8D2E24BF-4C44-868A-B47E-3A7196BA6BF6}"/>
          </ac:spMkLst>
        </pc:spChg>
        <pc:spChg chg="add mod">
          <ac:chgData name="Shimabe Tatsuya" userId="346879614937139c" providerId="LiveId" clId="{33AE7DCE-DA2F-4A7C-B5DC-C5E7666EAE99}" dt="2022-10-30T17:08:13.574" v="990" actId="1076"/>
          <ac:spMkLst>
            <pc:docMk/>
            <pc:sldMk cId="2054242584" sldId="288"/>
            <ac:spMk id="16" creationId="{AD20ABEF-61EA-1D6D-3E42-4DFEE9A16B2A}"/>
          </ac:spMkLst>
        </pc:spChg>
        <pc:spChg chg="add mod">
          <ac:chgData name="Shimabe Tatsuya" userId="346879614937139c" providerId="LiveId" clId="{33AE7DCE-DA2F-4A7C-B5DC-C5E7666EAE99}" dt="2022-10-30T17:08:13.574" v="990" actId="1076"/>
          <ac:spMkLst>
            <pc:docMk/>
            <pc:sldMk cId="2054242584" sldId="288"/>
            <ac:spMk id="17" creationId="{8CB081BD-7354-C64D-414C-19E012AC94A2}"/>
          </ac:spMkLst>
        </pc:spChg>
        <pc:spChg chg="add mod">
          <ac:chgData name="Shimabe Tatsuya" userId="346879614937139c" providerId="LiveId" clId="{33AE7DCE-DA2F-4A7C-B5DC-C5E7666EAE99}" dt="2022-10-30T17:08:13.574" v="990" actId="1076"/>
          <ac:spMkLst>
            <pc:docMk/>
            <pc:sldMk cId="2054242584" sldId="288"/>
            <ac:spMk id="18" creationId="{75847267-4337-1B22-7930-C08DDDCE5854}"/>
          </ac:spMkLst>
        </pc:spChg>
        <pc:spChg chg="add mod">
          <ac:chgData name="Shimabe Tatsuya" userId="346879614937139c" providerId="LiveId" clId="{33AE7DCE-DA2F-4A7C-B5DC-C5E7666EAE99}" dt="2022-10-30T16:37:38.580" v="824" actId="1076"/>
          <ac:spMkLst>
            <pc:docMk/>
            <pc:sldMk cId="2054242584" sldId="288"/>
            <ac:spMk id="19" creationId="{C83F3107-35A8-396A-45E8-54021937F953}"/>
          </ac:spMkLst>
        </pc:spChg>
        <pc:spChg chg="add mod">
          <ac:chgData name="Shimabe Tatsuya" userId="346879614937139c" providerId="LiveId" clId="{33AE7DCE-DA2F-4A7C-B5DC-C5E7666EAE99}" dt="2022-10-30T16:37:38.580" v="824" actId="1076"/>
          <ac:spMkLst>
            <pc:docMk/>
            <pc:sldMk cId="2054242584" sldId="288"/>
            <ac:spMk id="20" creationId="{BD3AEB8B-E0D4-6BCC-590B-D78B2E8722CC}"/>
          </ac:spMkLst>
        </pc:spChg>
        <pc:spChg chg="add mod">
          <ac:chgData name="Shimabe Tatsuya" userId="346879614937139c" providerId="LiveId" clId="{33AE7DCE-DA2F-4A7C-B5DC-C5E7666EAE99}" dt="2022-10-30T16:37:38.580" v="824" actId="1076"/>
          <ac:spMkLst>
            <pc:docMk/>
            <pc:sldMk cId="2054242584" sldId="288"/>
            <ac:spMk id="21" creationId="{6243C8E8-30C3-6CA0-9130-2ED10DB155A3}"/>
          </ac:spMkLst>
        </pc:spChg>
        <pc:spChg chg="add mod">
          <ac:chgData name="Shimabe Tatsuya" userId="346879614937139c" providerId="LiveId" clId="{33AE7DCE-DA2F-4A7C-B5DC-C5E7666EAE99}" dt="2022-10-30T16:37:38.580" v="824" actId="1076"/>
          <ac:spMkLst>
            <pc:docMk/>
            <pc:sldMk cId="2054242584" sldId="288"/>
            <ac:spMk id="22" creationId="{53481CD7-5DB1-95E9-E06C-DA3AFD53CD41}"/>
          </ac:spMkLst>
        </pc:spChg>
        <pc:spChg chg="add mod">
          <ac:chgData name="Shimabe Tatsuya" userId="346879614937139c" providerId="LiveId" clId="{33AE7DCE-DA2F-4A7C-B5DC-C5E7666EAE99}" dt="2022-10-30T17:00:04.294" v="905" actId="20577"/>
          <ac:spMkLst>
            <pc:docMk/>
            <pc:sldMk cId="2054242584" sldId="288"/>
            <ac:spMk id="23" creationId="{69CF7C16-739D-5DA2-7773-C5BF84B3C3DC}"/>
          </ac:spMkLst>
        </pc:spChg>
        <pc:spChg chg="add mod">
          <ac:chgData name="Shimabe Tatsuya" userId="346879614937139c" providerId="LiveId" clId="{33AE7DCE-DA2F-4A7C-B5DC-C5E7666EAE99}" dt="2022-10-30T17:17:11.767" v="1124" actId="113"/>
          <ac:spMkLst>
            <pc:docMk/>
            <pc:sldMk cId="2054242584" sldId="288"/>
            <ac:spMk id="28" creationId="{6707FC9D-AE84-E9FC-A13D-AEF03B58316E}"/>
          </ac:spMkLst>
        </pc:spChg>
        <pc:spChg chg="add mod">
          <ac:chgData name="Shimabe Tatsuya" userId="346879614937139c" providerId="LiveId" clId="{33AE7DCE-DA2F-4A7C-B5DC-C5E7666EAE99}" dt="2022-10-30T17:17:11.767" v="1124" actId="113"/>
          <ac:spMkLst>
            <pc:docMk/>
            <pc:sldMk cId="2054242584" sldId="288"/>
            <ac:spMk id="29" creationId="{D8C3CBEB-CDE2-2EBA-4729-16CE568A0CA7}"/>
          </ac:spMkLst>
        </pc:spChg>
        <pc:spChg chg="add mod">
          <ac:chgData name="Shimabe Tatsuya" userId="346879614937139c" providerId="LiveId" clId="{33AE7DCE-DA2F-4A7C-B5DC-C5E7666EAE99}" dt="2022-10-30T17:17:11.767" v="1124" actId="113"/>
          <ac:spMkLst>
            <pc:docMk/>
            <pc:sldMk cId="2054242584" sldId="288"/>
            <ac:spMk id="30" creationId="{8E9EF168-22EE-F925-83E4-CB0D25C1B45A}"/>
          </ac:spMkLst>
        </pc:spChg>
        <pc:spChg chg="add mod">
          <ac:chgData name="Shimabe Tatsuya" userId="346879614937139c" providerId="LiveId" clId="{33AE7DCE-DA2F-4A7C-B5DC-C5E7666EAE99}" dt="2022-10-30T17:17:11.767" v="1124" actId="113"/>
          <ac:spMkLst>
            <pc:docMk/>
            <pc:sldMk cId="2054242584" sldId="288"/>
            <ac:spMk id="33" creationId="{7D9A27F7-13FD-EDAD-5144-2087C8746899}"/>
          </ac:spMkLst>
        </pc:spChg>
        <pc:spChg chg="add mod">
          <ac:chgData name="Shimabe Tatsuya" userId="346879614937139c" providerId="LiveId" clId="{33AE7DCE-DA2F-4A7C-B5DC-C5E7666EAE99}" dt="2022-10-30T17:05:43.784" v="970" actId="1076"/>
          <ac:spMkLst>
            <pc:docMk/>
            <pc:sldMk cId="2054242584" sldId="288"/>
            <ac:spMk id="44" creationId="{0C16286F-C5D2-22B8-A97F-55798D53616C}"/>
          </ac:spMkLst>
        </pc:spChg>
        <pc:spChg chg="add mod">
          <ac:chgData name="Shimabe Tatsuya" userId="346879614937139c" providerId="LiveId" clId="{33AE7DCE-DA2F-4A7C-B5DC-C5E7666EAE99}" dt="2022-10-30T17:06:06.779" v="978" actId="1076"/>
          <ac:spMkLst>
            <pc:docMk/>
            <pc:sldMk cId="2054242584" sldId="288"/>
            <ac:spMk id="45" creationId="{15D3F3B0-721A-644C-0ECD-55962AC19122}"/>
          </ac:spMkLst>
        </pc:spChg>
        <pc:spChg chg="add mod">
          <ac:chgData name="Shimabe Tatsuya" userId="346879614937139c" providerId="LiveId" clId="{33AE7DCE-DA2F-4A7C-B5DC-C5E7666EAE99}" dt="2022-10-30T17:08:16.505" v="991" actId="1076"/>
          <ac:spMkLst>
            <pc:docMk/>
            <pc:sldMk cId="2054242584" sldId="288"/>
            <ac:spMk id="46" creationId="{D19547CC-3FFD-9AA9-D77D-9261E69C3431}"/>
          </ac:spMkLst>
        </pc:spChg>
        <pc:spChg chg="add mod">
          <ac:chgData name="Shimabe Tatsuya" userId="346879614937139c" providerId="LiveId" clId="{33AE7DCE-DA2F-4A7C-B5DC-C5E7666EAE99}" dt="2022-10-30T17:19:58.826" v="1306" actId="20577"/>
          <ac:spMkLst>
            <pc:docMk/>
            <pc:sldMk cId="2054242584" sldId="288"/>
            <ac:spMk id="47" creationId="{7898617A-F4BC-DA2B-34B0-ACFBEE60ACC8}"/>
          </ac:spMkLst>
        </pc:spChg>
        <pc:spChg chg="add mod">
          <ac:chgData name="Shimabe Tatsuya" userId="346879614937139c" providerId="LiveId" clId="{33AE7DCE-DA2F-4A7C-B5DC-C5E7666EAE99}" dt="2022-10-30T17:18:26.537" v="1193" actId="1076"/>
          <ac:spMkLst>
            <pc:docMk/>
            <pc:sldMk cId="2054242584" sldId="288"/>
            <ac:spMk id="48" creationId="{4CDE408E-446C-C241-11E9-3EBC6BB5F244}"/>
          </ac:spMkLst>
        </pc:spChg>
        <pc:graphicFrameChg chg="add del mod modGraphic">
          <ac:chgData name="Shimabe Tatsuya" userId="346879614937139c" providerId="LiveId" clId="{33AE7DCE-DA2F-4A7C-B5DC-C5E7666EAE99}" dt="2022-10-28T05:11:33.327" v="31" actId="478"/>
          <ac:graphicFrameMkLst>
            <pc:docMk/>
            <pc:sldMk cId="2054242584" sldId="288"/>
            <ac:graphicFrameMk id="3" creationId="{9A5D87AF-E5BF-785D-40F5-2CCCF754A395}"/>
          </ac:graphicFrameMkLst>
        </pc:graphicFrameChg>
        <pc:picChg chg="add mod">
          <ac:chgData name="Shimabe Tatsuya" userId="346879614937139c" providerId="LiveId" clId="{33AE7DCE-DA2F-4A7C-B5DC-C5E7666EAE99}" dt="2022-10-30T16:09:11.683" v="408" actId="1076"/>
          <ac:picMkLst>
            <pc:docMk/>
            <pc:sldMk cId="2054242584" sldId="288"/>
            <ac:picMk id="1026" creationId="{82C95127-7E73-B0C1-48B0-1A72467F47D2}"/>
          </ac:picMkLst>
        </pc:picChg>
        <pc:picChg chg="add mod">
          <ac:chgData name="Shimabe Tatsuya" userId="346879614937139c" providerId="LiveId" clId="{33AE7DCE-DA2F-4A7C-B5DC-C5E7666EAE99}" dt="2022-10-30T16:09:11.683" v="408" actId="1076"/>
          <ac:picMkLst>
            <pc:docMk/>
            <pc:sldMk cId="2054242584" sldId="288"/>
            <ac:picMk id="1028" creationId="{65DF7ED4-D8DA-F999-2A83-4B3DCF01F70E}"/>
          </ac:picMkLst>
        </pc:picChg>
        <pc:picChg chg="add mod">
          <ac:chgData name="Shimabe Tatsuya" userId="346879614937139c" providerId="LiveId" clId="{33AE7DCE-DA2F-4A7C-B5DC-C5E7666EAE99}" dt="2022-10-30T16:09:11.683" v="408" actId="1076"/>
          <ac:picMkLst>
            <pc:docMk/>
            <pc:sldMk cId="2054242584" sldId="288"/>
            <ac:picMk id="1030" creationId="{6784E95B-B684-BC63-5471-607471C1A688}"/>
          </ac:picMkLst>
        </pc:picChg>
        <pc:picChg chg="add mod">
          <ac:chgData name="Shimabe Tatsuya" userId="346879614937139c" providerId="LiveId" clId="{33AE7DCE-DA2F-4A7C-B5DC-C5E7666EAE99}" dt="2022-10-30T16:12:02.300" v="419" actId="1076"/>
          <ac:picMkLst>
            <pc:docMk/>
            <pc:sldMk cId="2054242584" sldId="288"/>
            <ac:picMk id="1032" creationId="{12A0FACF-7068-4D8E-22D9-F24329314581}"/>
          </ac:picMkLst>
        </pc:picChg>
        <pc:cxnChg chg="add mod">
          <ac:chgData name="Shimabe Tatsuya" userId="346879614937139c" providerId="LiveId" clId="{33AE7DCE-DA2F-4A7C-B5DC-C5E7666EAE99}" dt="2022-10-30T17:04:10.634" v="939" actId="1076"/>
          <ac:cxnSpMkLst>
            <pc:docMk/>
            <pc:sldMk cId="2054242584" sldId="288"/>
            <ac:cxnSpMk id="25" creationId="{C79913CC-F104-917E-D143-6BE80BC41A5E}"/>
          </ac:cxnSpMkLst>
        </pc:cxnChg>
        <pc:cxnChg chg="add mod">
          <ac:chgData name="Shimabe Tatsuya" userId="346879614937139c" providerId="LiveId" clId="{33AE7DCE-DA2F-4A7C-B5DC-C5E7666EAE99}" dt="2022-10-30T17:04:10.634" v="939" actId="1076"/>
          <ac:cxnSpMkLst>
            <pc:docMk/>
            <pc:sldMk cId="2054242584" sldId="288"/>
            <ac:cxnSpMk id="27" creationId="{E0FD53CF-03E6-57A8-DE4A-4659CD010C7F}"/>
          </ac:cxnSpMkLst>
        </pc:cxnChg>
        <pc:cxnChg chg="add mod">
          <ac:chgData name="Shimabe Tatsuya" userId="346879614937139c" providerId="LiveId" clId="{33AE7DCE-DA2F-4A7C-B5DC-C5E7666EAE99}" dt="2022-10-30T17:04:10.634" v="939" actId="1076"/>
          <ac:cxnSpMkLst>
            <pc:docMk/>
            <pc:sldMk cId="2054242584" sldId="288"/>
            <ac:cxnSpMk id="34" creationId="{9B540D51-471D-DF19-9B2A-1FBFF105DA53}"/>
          </ac:cxnSpMkLst>
        </pc:cxnChg>
        <pc:cxnChg chg="add mod">
          <ac:chgData name="Shimabe Tatsuya" userId="346879614937139c" providerId="LiveId" clId="{33AE7DCE-DA2F-4A7C-B5DC-C5E7666EAE99}" dt="2022-10-30T17:04:10.634" v="939" actId="1076"/>
          <ac:cxnSpMkLst>
            <pc:docMk/>
            <pc:sldMk cId="2054242584" sldId="288"/>
            <ac:cxnSpMk id="35" creationId="{D7624994-186C-5210-86B0-68DE9335F560}"/>
          </ac:cxnSpMkLst>
        </pc:cxnChg>
        <pc:cxnChg chg="add mod">
          <ac:chgData name="Shimabe Tatsuya" userId="346879614937139c" providerId="LiveId" clId="{33AE7DCE-DA2F-4A7C-B5DC-C5E7666EAE99}" dt="2022-10-30T17:04:10.634" v="939" actId="1076"/>
          <ac:cxnSpMkLst>
            <pc:docMk/>
            <pc:sldMk cId="2054242584" sldId="288"/>
            <ac:cxnSpMk id="36" creationId="{B2D2CABC-5962-919D-A0D4-BB2966E327A9}"/>
          </ac:cxnSpMkLst>
        </pc:cxnChg>
        <pc:cxnChg chg="add mod">
          <ac:chgData name="Shimabe Tatsuya" userId="346879614937139c" providerId="LiveId" clId="{33AE7DCE-DA2F-4A7C-B5DC-C5E7666EAE99}" dt="2022-10-30T17:05:47.103" v="971" actId="1076"/>
          <ac:cxnSpMkLst>
            <pc:docMk/>
            <pc:sldMk cId="2054242584" sldId="288"/>
            <ac:cxnSpMk id="38" creationId="{94A9D3A1-909F-E0C4-1F39-9C57294CFE39}"/>
          </ac:cxnSpMkLst>
        </pc:cxnChg>
        <pc:cxnChg chg="add mod">
          <ac:chgData name="Shimabe Tatsuya" userId="346879614937139c" providerId="LiveId" clId="{33AE7DCE-DA2F-4A7C-B5DC-C5E7666EAE99}" dt="2022-10-30T17:06:09.244" v="979" actId="1076"/>
          <ac:cxnSpMkLst>
            <pc:docMk/>
            <pc:sldMk cId="2054242584" sldId="288"/>
            <ac:cxnSpMk id="39" creationId="{E2A14A22-5885-5FDA-DCBE-6CD52FC77FF8}"/>
          </ac:cxnSpMkLst>
        </pc:cxnChg>
        <pc:cxnChg chg="add mod">
          <ac:chgData name="Shimabe Tatsuya" userId="346879614937139c" providerId="LiveId" clId="{33AE7DCE-DA2F-4A7C-B5DC-C5E7666EAE99}" dt="2022-10-30T17:06:41.449" v="989" actId="1076"/>
          <ac:cxnSpMkLst>
            <pc:docMk/>
            <pc:sldMk cId="2054242584" sldId="288"/>
            <ac:cxnSpMk id="41" creationId="{059C781C-57CE-510E-FF32-99BA5D8387F4}"/>
          </ac:cxnSpMkLst>
        </pc:cxnChg>
      </pc:sldChg>
      <pc:sldChg chg="modSp add mod">
        <pc:chgData name="Shimabe Tatsuya" userId="346879614937139c" providerId="LiveId" clId="{33AE7DCE-DA2F-4A7C-B5DC-C5E7666EAE99}" dt="2022-10-30T14:46:54.394" v="33" actId="1076"/>
        <pc:sldMkLst>
          <pc:docMk/>
          <pc:sldMk cId="963184905" sldId="289"/>
        </pc:sldMkLst>
        <pc:spChg chg="mod">
          <ac:chgData name="Shimabe Tatsuya" userId="346879614937139c" providerId="LiveId" clId="{33AE7DCE-DA2F-4A7C-B5DC-C5E7666EAE99}" dt="2022-10-30T14:46:54.394" v="33" actId="1076"/>
          <ac:spMkLst>
            <pc:docMk/>
            <pc:sldMk cId="963184905" sldId="289"/>
            <ac:spMk id="5" creationId="{1099CD2A-6F29-4E2A-822F-54E6F5D59C9E}"/>
          </ac:spMkLst>
        </pc:spChg>
      </pc:sldChg>
      <pc:sldChg chg="addSp delSp modSp add mod">
        <pc:chgData name="Shimabe Tatsuya" userId="346879614937139c" providerId="LiveId" clId="{33AE7DCE-DA2F-4A7C-B5DC-C5E7666EAE99}" dt="2022-10-30T17:48:31.223" v="2154" actId="1076"/>
        <pc:sldMkLst>
          <pc:docMk/>
          <pc:sldMk cId="70796479" sldId="290"/>
        </pc:sldMkLst>
        <pc:spChg chg="mod">
          <ac:chgData name="Shimabe Tatsuya" userId="346879614937139c" providerId="LiveId" clId="{33AE7DCE-DA2F-4A7C-B5DC-C5E7666EAE99}" dt="2022-10-30T17:48:31.223" v="2154" actId="1076"/>
          <ac:spMkLst>
            <pc:docMk/>
            <pc:sldMk cId="70796479" sldId="290"/>
            <ac:spMk id="2" creationId="{E2AC3C36-ACC9-1CE0-0C0C-B59FB908FF2F}"/>
          </ac:spMkLst>
        </pc:spChg>
        <pc:spChg chg="del">
          <ac:chgData name="Shimabe Tatsuya" userId="346879614937139c" providerId="LiveId" clId="{33AE7DCE-DA2F-4A7C-B5DC-C5E7666EAE99}" dt="2022-10-30T17:20:28.803" v="1308" actId="478"/>
          <ac:spMkLst>
            <pc:docMk/>
            <pc:sldMk cId="70796479" sldId="290"/>
            <ac:spMk id="3" creationId="{C7484CEC-4AB4-F045-6CD6-229E781CCEE5}"/>
          </ac:spMkLst>
        </pc:spChg>
        <pc:spChg chg="del">
          <ac:chgData name="Shimabe Tatsuya" userId="346879614937139c" providerId="LiveId" clId="{33AE7DCE-DA2F-4A7C-B5DC-C5E7666EAE99}" dt="2022-10-30T17:20:28.803" v="1308" actId="478"/>
          <ac:spMkLst>
            <pc:docMk/>
            <pc:sldMk cId="70796479" sldId="290"/>
            <ac:spMk id="6" creationId="{B6167157-0BB7-7D47-3C51-A37BA68FE6E3}"/>
          </ac:spMkLst>
        </pc:spChg>
        <pc:spChg chg="mod">
          <ac:chgData name="Shimabe Tatsuya" userId="346879614937139c" providerId="LiveId" clId="{33AE7DCE-DA2F-4A7C-B5DC-C5E7666EAE99}" dt="2022-10-30T17:48:00.449" v="2134" actId="1076"/>
          <ac:spMkLst>
            <pc:docMk/>
            <pc:sldMk cId="70796479" sldId="290"/>
            <ac:spMk id="7" creationId="{2F09591A-3A8D-44E2-5142-9523526EEAF7}"/>
          </ac:spMkLst>
        </pc:spChg>
        <pc:spChg chg="del mod">
          <ac:chgData name="Shimabe Tatsuya" userId="346879614937139c" providerId="LiveId" clId="{33AE7DCE-DA2F-4A7C-B5DC-C5E7666EAE99}" dt="2022-10-30T17:36:50.331" v="1830" actId="478"/>
          <ac:spMkLst>
            <pc:docMk/>
            <pc:sldMk cId="70796479" sldId="290"/>
            <ac:spMk id="8" creationId="{F248DFAA-39BD-F8C8-594C-83C9F3B41DE7}"/>
          </ac:spMkLst>
        </pc:spChg>
        <pc:spChg chg="mod">
          <ac:chgData name="Shimabe Tatsuya" userId="346879614937139c" providerId="LiveId" clId="{33AE7DCE-DA2F-4A7C-B5DC-C5E7666EAE99}" dt="2022-10-30T17:46:29.420" v="2117" actId="1076"/>
          <ac:spMkLst>
            <pc:docMk/>
            <pc:sldMk cId="70796479" sldId="290"/>
            <ac:spMk id="9" creationId="{00B206B6-E832-7D2D-C29C-CD887CFFBB38}"/>
          </ac:spMkLst>
        </pc:spChg>
        <pc:spChg chg="mod">
          <ac:chgData name="Shimabe Tatsuya" userId="346879614937139c" providerId="LiveId" clId="{33AE7DCE-DA2F-4A7C-B5DC-C5E7666EAE99}" dt="2022-10-30T17:48:00.449" v="2134" actId="1076"/>
          <ac:spMkLst>
            <pc:docMk/>
            <pc:sldMk cId="70796479" sldId="290"/>
            <ac:spMk id="12" creationId="{48AB49C1-5D1E-5CE4-304C-A2C6B67AFDF6}"/>
          </ac:spMkLst>
        </pc:spChg>
        <pc:spChg chg="mod">
          <ac:chgData name="Shimabe Tatsuya" userId="346879614937139c" providerId="LiveId" clId="{33AE7DCE-DA2F-4A7C-B5DC-C5E7666EAE99}" dt="2022-10-30T17:48:00.449" v="2134" actId="1076"/>
          <ac:spMkLst>
            <pc:docMk/>
            <pc:sldMk cId="70796479" sldId="290"/>
            <ac:spMk id="13" creationId="{9AD29566-A9C3-EDC2-FA19-E2291B01CC21}"/>
          </ac:spMkLst>
        </pc:spChg>
        <pc:spChg chg="mod">
          <ac:chgData name="Shimabe Tatsuya" userId="346879614937139c" providerId="LiveId" clId="{33AE7DCE-DA2F-4A7C-B5DC-C5E7666EAE99}" dt="2022-10-30T17:46:29.420" v="2117" actId="1076"/>
          <ac:spMkLst>
            <pc:docMk/>
            <pc:sldMk cId="70796479" sldId="290"/>
            <ac:spMk id="14" creationId="{AC9E39EC-9125-4DB8-7E0A-4BA90931ACC3}"/>
          </ac:spMkLst>
        </pc:spChg>
        <pc:spChg chg="mod">
          <ac:chgData name="Shimabe Tatsuya" userId="346879614937139c" providerId="LiveId" clId="{33AE7DCE-DA2F-4A7C-B5DC-C5E7666EAE99}" dt="2022-10-30T17:46:29.420" v="2117" actId="1076"/>
          <ac:spMkLst>
            <pc:docMk/>
            <pc:sldMk cId="70796479" sldId="290"/>
            <ac:spMk id="15" creationId="{8D2E24BF-4C44-868A-B47E-3A7196BA6BF6}"/>
          </ac:spMkLst>
        </pc:spChg>
        <pc:spChg chg="mod">
          <ac:chgData name="Shimabe Tatsuya" userId="346879614937139c" providerId="LiveId" clId="{33AE7DCE-DA2F-4A7C-B5DC-C5E7666EAE99}" dt="2022-10-30T17:46:29.420" v="2117" actId="1076"/>
          <ac:spMkLst>
            <pc:docMk/>
            <pc:sldMk cId="70796479" sldId="290"/>
            <ac:spMk id="16" creationId="{AD20ABEF-61EA-1D6D-3E42-4DFEE9A16B2A}"/>
          </ac:spMkLst>
        </pc:spChg>
        <pc:spChg chg="mod">
          <ac:chgData name="Shimabe Tatsuya" userId="346879614937139c" providerId="LiveId" clId="{33AE7DCE-DA2F-4A7C-B5DC-C5E7666EAE99}" dt="2022-10-30T17:46:29.420" v="2117" actId="1076"/>
          <ac:spMkLst>
            <pc:docMk/>
            <pc:sldMk cId="70796479" sldId="290"/>
            <ac:spMk id="17" creationId="{8CB081BD-7354-C64D-414C-19E012AC94A2}"/>
          </ac:spMkLst>
        </pc:spChg>
        <pc:spChg chg="mod">
          <ac:chgData name="Shimabe Tatsuya" userId="346879614937139c" providerId="LiveId" clId="{33AE7DCE-DA2F-4A7C-B5DC-C5E7666EAE99}" dt="2022-10-30T17:46:29.420" v="2117" actId="1076"/>
          <ac:spMkLst>
            <pc:docMk/>
            <pc:sldMk cId="70796479" sldId="290"/>
            <ac:spMk id="18" creationId="{75847267-4337-1B22-7930-C08DDDCE5854}"/>
          </ac:spMkLst>
        </pc:spChg>
        <pc:spChg chg="mod">
          <ac:chgData name="Shimabe Tatsuya" userId="346879614937139c" providerId="LiveId" clId="{33AE7DCE-DA2F-4A7C-B5DC-C5E7666EAE99}" dt="2022-10-30T17:48:00.449" v="2134" actId="1076"/>
          <ac:spMkLst>
            <pc:docMk/>
            <pc:sldMk cId="70796479" sldId="290"/>
            <ac:spMk id="19" creationId="{C83F3107-35A8-396A-45E8-54021937F953}"/>
          </ac:spMkLst>
        </pc:spChg>
        <pc:spChg chg="mod">
          <ac:chgData name="Shimabe Tatsuya" userId="346879614937139c" providerId="LiveId" clId="{33AE7DCE-DA2F-4A7C-B5DC-C5E7666EAE99}" dt="2022-10-30T17:48:00.449" v="2134" actId="1076"/>
          <ac:spMkLst>
            <pc:docMk/>
            <pc:sldMk cId="70796479" sldId="290"/>
            <ac:spMk id="20" creationId="{BD3AEB8B-E0D4-6BCC-590B-D78B2E8722CC}"/>
          </ac:spMkLst>
        </pc:spChg>
        <pc:spChg chg="mod">
          <ac:chgData name="Shimabe Tatsuya" userId="346879614937139c" providerId="LiveId" clId="{33AE7DCE-DA2F-4A7C-B5DC-C5E7666EAE99}" dt="2022-10-30T17:48:00.449" v="2134" actId="1076"/>
          <ac:spMkLst>
            <pc:docMk/>
            <pc:sldMk cId="70796479" sldId="290"/>
            <ac:spMk id="21" creationId="{6243C8E8-30C3-6CA0-9130-2ED10DB155A3}"/>
          </ac:spMkLst>
        </pc:spChg>
        <pc:spChg chg="mod">
          <ac:chgData name="Shimabe Tatsuya" userId="346879614937139c" providerId="LiveId" clId="{33AE7DCE-DA2F-4A7C-B5DC-C5E7666EAE99}" dt="2022-10-30T17:48:00.449" v="2134" actId="1076"/>
          <ac:spMkLst>
            <pc:docMk/>
            <pc:sldMk cId="70796479" sldId="290"/>
            <ac:spMk id="22" creationId="{53481CD7-5DB1-95E9-E06C-DA3AFD53CD41}"/>
          </ac:spMkLst>
        </pc:spChg>
        <pc:spChg chg="mod">
          <ac:chgData name="Shimabe Tatsuya" userId="346879614937139c" providerId="LiveId" clId="{33AE7DCE-DA2F-4A7C-B5DC-C5E7666EAE99}" dt="2022-10-30T17:48:00.449" v="2134" actId="1076"/>
          <ac:spMkLst>
            <pc:docMk/>
            <pc:sldMk cId="70796479" sldId="290"/>
            <ac:spMk id="23" creationId="{69CF7C16-739D-5DA2-7773-C5BF84B3C3DC}"/>
          </ac:spMkLst>
        </pc:spChg>
        <pc:spChg chg="del mod">
          <ac:chgData name="Shimabe Tatsuya" userId="346879614937139c" providerId="LiveId" clId="{33AE7DCE-DA2F-4A7C-B5DC-C5E7666EAE99}" dt="2022-10-30T17:36:50.331" v="1830" actId="478"/>
          <ac:spMkLst>
            <pc:docMk/>
            <pc:sldMk cId="70796479" sldId="290"/>
            <ac:spMk id="28" creationId="{6707FC9D-AE84-E9FC-A13D-AEF03B58316E}"/>
          </ac:spMkLst>
        </pc:spChg>
        <pc:spChg chg="del mod">
          <ac:chgData name="Shimabe Tatsuya" userId="346879614937139c" providerId="LiveId" clId="{33AE7DCE-DA2F-4A7C-B5DC-C5E7666EAE99}" dt="2022-10-30T17:36:50.331" v="1830" actId="478"/>
          <ac:spMkLst>
            <pc:docMk/>
            <pc:sldMk cId="70796479" sldId="290"/>
            <ac:spMk id="29" creationId="{D8C3CBEB-CDE2-2EBA-4729-16CE568A0CA7}"/>
          </ac:spMkLst>
        </pc:spChg>
        <pc:spChg chg="del mod">
          <ac:chgData name="Shimabe Tatsuya" userId="346879614937139c" providerId="LiveId" clId="{33AE7DCE-DA2F-4A7C-B5DC-C5E7666EAE99}" dt="2022-10-30T17:36:50.331" v="1830" actId="478"/>
          <ac:spMkLst>
            <pc:docMk/>
            <pc:sldMk cId="70796479" sldId="290"/>
            <ac:spMk id="30" creationId="{8E9EF168-22EE-F925-83E4-CB0D25C1B45A}"/>
          </ac:spMkLst>
        </pc:spChg>
        <pc:spChg chg="del mod">
          <ac:chgData name="Shimabe Tatsuya" userId="346879614937139c" providerId="LiveId" clId="{33AE7DCE-DA2F-4A7C-B5DC-C5E7666EAE99}" dt="2022-10-30T17:36:50.331" v="1830" actId="478"/>
          <ac:spMkLst>
            <pc:docMk/>
            <pc:sldMk cId="70796479" sldId="290"/>
            <ac:spMk id="33" creationId="{7D9A27F7-13FD-EDAD-5144-2087C8746899}"/>
          </ac:spMkLst>
        </pc:spChg>
        <pc:spChg chg="del mod">
          <ac:chgData name="Shimabe Tatsuya" userId="346879614937139c" providerId="LiveId" clId="{33AE7DCE-DA2F-4A7C-B5DC-C5E7666EAE99}" dt="2022-10-30T17:36:50.331" v="1830" actId="478"/>
          <ac:spMkLst>
            <pc:docMk/>
            <pc:sldMk cId="70796479" sldId="290"/>
            <ac:spMk id="44" creationId="{0C16286F-C5D2-22B8-A97F-55798D53616C}"/>
          </ac:spMkLst>
        </pc:spChg>
        <pc:spChg chg="del mod">
          <ac:chgData name="Shimabe Tatsuya" userId="346879614937139c" providerId="LiveId" clId="{33AE7DCE-DA2F-4A7C-B5DC-C5E7666EAE99}" dt="2022-10-30T17:36:50.331" v="1830" actId="478"/>
          <ac:spMkLst>
            <pc:docMk/>
            <pc:sldMk cId="70796479" sldId="290"/>
            <ac:spMk id="45" creationId="{15D3F3B0-721A-644C-0ECD-55962AC19122}"/>
          </ac:spMkLst>
        </pc:spChg>
        <pc:spChg chg="del mod">
          <ac:chgData name="Shimabe Tatsuya" userId="346879614937139c" providerId="LiveId" clId="{33AE7DCE-DA2F-4A7C-B5DC-C5E7666EAE99}" dt="2022-10-30T17:36:50.331" v="1830" actId="478"/>
          <ac:spMkLst>
            <pc:docMk/>
            <pc:sldMk cId="70796479" sldId="290"/>
            <ac:spMk id="46" creationId="{D19547CC-3FFD-9AA9-D77D-9261E69C3431}"/>
          </ac:spMkLst>
        </pc:spChg>
        <pc:spChg chg="del mod">
          <ac:chgData name="Shimabe Tatsuya" userId="346879614937139c" providerId="LiveId" clId="{33AE7DCE-DA2F-4A7C-B5DC-C5E7666EAE99}" dt="2022-10-30T17:36:50.331" v="1830" actId="478"/>
          <ac:spMkLst>
            <pc:docMk/>
            <pc:sldMk cId="70796479" sldId="290"/>
            <ac:spMk id="47" creationId="{7898617A-F4BC-DA2B-34B0-ACFBEE60ACC8}"/>
          </ac:spMkLst>
        </pc:spChg>
        <pc:spChg chg="mod">
          <ac:chgData name="Shimabe Tatsuya" userId="346879614937139c" providerId="LiveId" clId="{33AE7DCE-DA2F-4A7C-B5DC-C5E7666EAE99}" dt="2022-10-30T17:48:26.889" v="2152" actId="20577"/>
          <ac:spMkLst>
            <pc:docMk/>
            <pc:sldMk cId="70796479" sldId="290"/>
            <ac:spMk id="48" creationId="{4CDE408E-446C-C241-11E9-3EBC6BB5F244}"/>
          </ac:spMkLst>
        </pc:spChg>
        <pc:spChg chg="add mod">
          <ac:chgData name="Shimabe Tatsuya" userId="346879614937139c" providerId="LiveId" clId="{33AE7DCE-DA2F-4A7C-B5DC-C5E7666EAE99}" dt="2022-10-30T17:37:08.026" v="1832" actId="1076"/>
          <ac:spMkLst>
            <pc:docMk/>
            <pc:sldMk cId="70796479" sldId="290"/>
            <ac:spMk id="49" creationId="{A9EFFFC9-225E-40D5-DAE6-EB17D15F3EDC}"/>
          </ac:spMkLst>
        </pc:spChg>
        <pc:spChg chg="add mod">
          <ac:chgData name="Shimabe Tatsuya" userId="346879614937139c" providerId="LiveId" clId="{33AE7DCE-DA2F-4A7C-B5DC-C5E7666EAE99}" dt="2022-10-30T17:46:29.420" v="2117" actId="1076"/>
          <ac:spMkLst>
            <pc:docMk/>
            <pc:sldMk cId="70796479" sldId="290"/>
            <ac:spMk id="51" creationId="{366EBC13-185D-B710-0D9E-6F5CCDD88ECF}"/>
          </ac:spMkLst>
        </pc:spChg>
        <pc:spChg chg="add mod">
          <ac:chgData name="Shimabe Tatsuya" userId="346879614937139c" providerId="LiveId" clId="{33AE7DCE-DA2F-4A7C-B5DC-C5E7666EAE99}" dt="2022-10-30T17:46:29.420" v="2117" actId="1076"/>
          <ac:spMkLst>
            <pc:docMk/>
            <pc:sldMk cId="70796479" sldId="290"/>
            <ac:spMk id="52" creationId="{1C764F43-8D54-40CC-D8CD-B67C60186E97}"/>
          </ac:spMkLst>
        </pc:spChg>
        <pc:spChg chg="add mod">
          <ac:chgData name="Shimabe Tatsuya" userId="346879614937139c" providerId="LiveId" clId="{33AE7DCE-DA2F-4A7C-B5DC-C5E7666EAE99}" dt="2022-10-30T17:46:29.420" v="2117" actId="1076"/>
          <ac:spMkLst>
            <pc:docMk/>
            <pc:sldMk cId="70796479" sldId="290"/>
            <ac:spMk id="57" creationId="{F50E0A28-9F48-05EE-673B-EB202BF26D6D}"/>
          </ac:spMkLst>
        </pc:spChg>
        <pc:spChg chg="add mod">
          <ac:chgData name="Shimabe Tatsuya" userId="346879614937139c" providerId="LiveId" clId="{33AE7DCE-DA2F-4A7C-B5DC-C5E7666EAE99}" dt="2022-10-30T17:47:36.590" v="2132" actId="1076"/>
          <ac:spMkLst>
            <pc:docMk/>
            <pc:sldMk cId="70796479" sldId="290"/>
            <ac:spMk id="60" creationId="{148C3D37-A577-40D1-C32D-47EB6360E608}"/>
          </ac:spMkLst>
        </pc:spChg>
        <pc:spChg chg="add mod">
          <ac:chgData name="Shimabe Tatsuya" userId="346879614937139c" providerId="LiveId" clId="{33AE7DCE-DA2F-4A7C-B5DC-C5E7666EAE99}" dt="2022-10-30T17:47:36.590" v="2132" actId="1076"/>
          <ac:spMkLst>
            <pc:docMk/>
            <pc:sldMk cId="70796479" sldId="290"/>
            <ac:spMk id="61" creationId="{895053E4-E01A-6B60-5642-29660CAD2D81}"/>
          </ac:spMkLst>
        </pc:spChg>
        <pc:spChg chg="add mod">
          <ac:chgData name="Shimabe Tatsuya" userId="346879614937139c" providerId="LiveId" clId="{33AE7DCE-DA2F-4A7C-B5DC-C5E7666EAE99}" dt="2022-10-30T17:47:36.590" v="2132" actId="1076"/>
          <ac:spMkLst>
            <pc:docMk/>
            <pc:sldMk cId="70796479" sldId="290"/>
            <ac:spMk id="62" creationId="{DF018363-51DC-9175-61C9-B37E0A507F6F}"/>
          </ac:spMkLst>
        </pc:spChg>
        <pc:spChg chg="add mod">
          <ac:chgData name="Shimabe Tatsuya" userId="346879614937139c" providerId="LiveId" clId="{33AE7DCE-DA2F-4A7C-B5DC-C5E7666EAE99}" dt="2022-10-30T17:47:36.590" v="2132" actId="1076"/>
          <ac:spMkLst>
            <pc:docMk/>
            <pc:sldMk cId="70796479" sldId="290"/>
            <ac:spMk id="63" creationId="{2F300CD9-52AE-A17B-4001-B46A40147F89}"/>
          </ac:spMkLst>
        </pc:spChg>
        <pc:spChg chg="add mod">
          <ac:chgData name="Shimabe Tatsuya" userId="346879614937139c" providerId="LiveId" clId="{33AE7DCE-DA2F-4A7C-B5DC-C5E7666EAE99}" dt="2022-10-30T17:47:36.590" v="2132" actId="1076"/>
          <ac:spMkLst>
            <pc:docMk/>
            <pc:sldMk cId="70796479" sldId="290"/>
            <ac:spMk id="1034" creationId="{6C4E857E-0C64-B1F8-8116-F11683E17343}"/>
          </ac:spMkLst>
        </pc:spChg>
        <pc:spChg chg="add mod">
          <ac:chgData name="Shimabe Tatsuya" userId="346879614937139c" providerId="LiveId" clId="{33AE7DCE-DA2F-4A7C-B5DC-C5E7666EAE99}" dt="2022-10-30T17:47:36.590" v="2132" actId="1076"/>
          <ac:spMkLst>
            <pc:docMk/>
            <pc:sldMk cId="70796479" sldId="290"/>
            <ac:spMk id="1035" creationId="{16E9F92A-0139-E0FD-2616-C14C3606221D}"/>
          </ac:spMkLst>
        </pc:spChg>
        <pc:spChg chg="add mod">
          <ac:chgData name="Shimabe Tatsuya" userId="346879614937139c" providerId="LiveId" clId="{33AE7DCE-DA2F-4A7C-B5DC-C5E7666EAE99}" dt="2022-10-30T17:47:36.590" v="2132" actId="1076"/>
          <ac:spMkLst>
            <pc:docMk/>
            <pc:sldMk cId="70796479" sldId="290"/>
            <ac:spMk id="1036" creationId="{F2D0D002-5E73-C4E3-DC50-7F493C2946BA}"/>
          </ac:spMkLst>
        </pc:spChg>
        <pc:picChg chg="add mod">
          <ac:chgData name="Shimabe Tatsuya" userId="346879614937139c" providerId="LiveId" clId="{33AE7DCE-DA2F-4A7C-B5DC-C5E7666EAE99}" dt="2022-10-30T17:34:23.224" v="1815" actId="1076"/>
          <ac:picMkLst>
            <pc:docMk/>
            <pc:sldMk cId="70796479" sldId="290"/>
            <ac:picMk id="10" creationId="{71814701-91CB-9235-D273-7794DDB711B4}"/>
          </ac:picMkLst>
        </pc:picChg>
        <pc:picChg chg="add mod">
          <ac:chgData name="Shimabe Tatsuya" userId="346879614937139c" providerId="LiveId" clId="{33AE7DCE-DA2F-4A7C-B5DC-C5E7666EAE99}" dt="2022-10-30T17:34:23.224" v="1815" actId="1076"/>
          <ac:picMkLst>
            <pc:docMk/>
            <pc:sldMk cId="70796479" sldId="290"/>
            <ac:picMk id="11" creationId="{49B73CB0-0E84-7110-6C47-50334C310A80}"/>
          </ac:picMkLst>
        </pc:picChg>
        <pc:picChg chg="add mod">
          <ac:chgData name="Shimabe Tatsuya" userId="346879614937139c" providerId="LiveId" clId="{33AE7DCE-DA2F-4A7C-B5DC-C5E7666EAE99}" dt="2022-10-30T17:34:23.224" v="1815" actId="1076"/>
          <ac:picMkLst>
            <pc:docMk/>
            <pc:sldMk cId="70796479" sldId="290"/>
            <ac:picMk id="24" creationId="{654E6867-8373-FB85-BBBE-981C5C8CD489}"/>
          </ac:picMkLst>
        </pc:picChg>
        <pc:picChg chg="add mod">
          <ac:chgData name="Shimabe Tatsuya" userId="346879614937139c" providerId="LiveId" clId="{33AE7DCE-DA2F-4A7C-B5DC-C5E7666EAE99}" dt="2022-10-30T17:34:23.224" v="1815" actId="1076"/>
          <ac:picMkLst>
            <pc:docMk/>
            <pc:sldMk cId="70796479" sldId="290"/>
            <ac:picMk id="26" creationId="{AB98E638-1B9F-E1BC-DF3B-FBC311775F95}"/>
          </ac:picMkLst>
        </pc:picChg>
        <pc:picChg chg="del">
          <ac:chgData name="Shimabe Tatsuya" userId="346879614937139c" providerId="LiveId" clId="{33AE7DCE-DA2F-4A7C-B5DC-C5E7666EAE99}" dt="2022-10-30T17:20:28.803" v="1308" actId="478"/>
          <ac:picMkLst>
            <pc:docMk/>
            <pc:sldMk cId="70796479" sldId="290"/>
            <ac:picMk id="1026" creationId="{82C95127-7E73-B0C1-48B0-1A72467F47D2}"/>
          </ac:picMkLst>
        </pc:picChg>
        <pc:picChg chg="del">
          <ac:chgData name="Shimabe Tatsuya" userId="346879614937139c" providerId="LiveId" clId="{33AE7DCE-DA2F-4A7C-B5DC-C5E7666EAE99}" dt="2022-10-30T17:20:28.803" v="1308" actId="478"/>
          <ac:picMkLst>
            <pc:docMk/>
            <pc:sldMk cId="70796479" sldId="290"/>
            <ac:picMk id="1028" creationId="{65DF7ED4-D8DA-F999-2A83-4B3DCF01F70E}"/>
          </ac:picMkLst>
        </pc:picChg>
        <pc:picChg chg="del">
          <ac:chgData name="Shimabe Tatsuya" userId="346879614937139c" providerId="LiveId" clId="{33AE7DCE-DA2F-4A7C-B5DC-C5E7666EAE99}" dt="2022-10-30T17:20:28.803" v="1308" actId="478"/>
          <ac:picMkLst>
            <pc:docMk/>
            <pc:sldMk cId="70796479" sldId="290"/>
            <ac:picMk id="1030" creationId="{6784E95B-B684-BC63-5471-607471C1A688}"/>
          </ac:picMkLst>
        </pc:picChg>
        <pc:picChg chg="del">
          <ac:chgData name="Shimabe Tatsuya" userId="346879614937139c" providerId="LiveId" clId="{33AE7DCE-DA2F-4A7C-B5DC-C5E7666EAE99}" dt="2022-10-30T17:20:28.803" v="1308" actId="478"/>
          <ac:picMkLst>
            <pc:docMk/>
            <pc:sldMk cId="70796479" sldId="290"/>
            <ac:picMk id="1032" creationId="{12A0FACF-7068-4D8E-22D9-F24329314581}"/>
          </ac:picMkLst>
        </pc:picChg>
        <pc:cxnChg chg="del mod">
          <ac:chgData name="Shimabe Tatsuya" userId="346879614937139c" providerId="LiveId" clId="{33AE7DCE-DA2F-4A7C-B5DC-C5E7666EAE99}" dt="2022-10-30T17:36:50.331" v="1830" actId="478"/>
          <ac:cxnSpMkLst>
            <pc:docMk/>
            <pc:sldMk cId="70796479" sldId="290"/>
            <ac:cxnSpMk id="25" creationId="{C79913CC-F104-917E-D143-6BE80BC41A5E}"/>
          </ac:cxnSpMkLst>
        </pc:cxnChg>
        <pc:cxnChg chg="del mod">
          <ac:chgData name="Shimabe Tatsuya" userId="346879614937139c" providerId="LiveId" clId="{33AE7DCE-DA2F-4A7C-B5DC-C5E7666EAE99}" dt="2022-10-30T17:36:50.331" v="1830" actId="478"/>
          <ac:cxnSpMkLst>
            <pc:docMk/>
            <pc:sldMk cId="70796479" sldId="290"/>
            <ac:cxnSpMk id="27" creationId="{E0FD53CF-03E6-57A8-DE4A-4659CD010C7F}"/>
          </ac:cxnSpMkLst>
        </pc:cxnChg>
        <pc:cxnChg chg="add mod">
          <ac:chgData name="Shimabe Tatsuya" userId="346879614937139c" providerId="LiveId" clId="{33AE7DCE-DA2F-4A7C-B5DC-C5E7666EAE99}" dt="2022-10-30T17:34:23.224" v="1815" actId="1076"/>
          <ac:cxnSpMkLst>
            <pc:docMk/>
            <pc:sldMk cId="70796479" sldId="290"/>
            <ac:cxnSpMk id="32" creationId="{3BCF9F74-302B-EB2E-E3EE-ACA6B9A8A1FB}"/>
          </ac:cxnSpMkLst>
        </pc:cxnChg>
        <pc:cxnChg chg="del mod">
          <ac:chgData name="Shimabe Tatsuya" userId="346879614937139c" providerId="LiveId" clId="{33AE7DCE-DA2F-4A7C-B5DC-C5E7666EAE99}" dt="2022-10-30T17:36:50.331" v="1830" actId="478"/>
          <ac:cxnSpMkLst>
            <pc:docMk/>
            <pc:sldMk cId="70796479" sldId="290"/>
            <ac:cxnSpMk id="34" creationId="{9B540D51-471D-DF19-9B2A-1FBFF105DA53}"/>
          </ac:cxnSpMkLst>
        </pc:cxnChg>
        <pc:cxnChg chg="del mod">
          <ac:chgData name="Shimabe Tatsuya" userId="346879614937139c" providerId="LiveId" clId="{33AE7DCE-DA2F-4A7C-B5DC-C5E7666EAE99}" dt="2022-10-30T17:36:50.331" v="1830" actId="478"/>
          <ac:cxnSpMkLst>
            <pc:docMk/>
            <pc:sldMk cId="70796479" sldId="290"/>
            <ac:cxnSpMk id="35" creationId="{D7624994-186C-5210-86B0-68DE9335F560}"/>
          </ac:cxnSpMkLst>
        </pc:cxnChg>
        <pc:cxnChg chg="del mod">
          <ac:chgData name="Shimabe Tatsuya" userId="346879614937139c" providerId="LiveId" clId="{33AE7DCE-DA2F-4A7C-B5DC-C5E7666EAE99}" dt="2022-10-30T17:36:50.331" v="1830" actId="478"/>
          <ac:cxnSpMkLst>
            <pc:docMk/>
            <pc:sldMk cId="70796479" sldId="290"/>
            <ac:cxnSpMk id="36" creationId="{B2D2CABC-5962-919D-A0D4-BB2966E327A9}"/>
          </ac:cxnSpMkLst>
        </pc:cxnChg>
        <pc:cxnChg chg="add mod">
          <ac:chgData name="Shimabe Tatsuya" userId="346879614937139c" providerId="LiveId" clId="{33AE7DCE-DA2F-4A7C-B5DC-C5E7666EAE99}" dt="2022-10-30T17:34:23.224" v="1815" actId="1076"/>
          <ac:cxnSpMkLst>
            <pc:docMk/>
            <pc:sldMk cId="70796479" sldId="290"/>
            <ac:cxnSpMk id="37" creationId="{DC758B97-4504-0C13-4147-53A06B272CF2}"/>
          </ac:cxnSpMkLst>
        </pc:cxnChg>
        <pc:cxnChg chg="del mod">
          <ac:chgData name="Shimabe Tatsuya" userId="346879614937139c" providerId="LiveId" clId="{33AE7DCE-DA2F-4A7C-B5DC-C5E7666EAE99}" dt="2022-10-30T17:36:50.331" v="1830" actId="478"/>
          <ac:cxnSpMkLst>
            <pc:docMk/>
            <pc:sldMk cId="70796479" sldId="290"/>
            <ac:cxnSpMk id="38" creationId="{94A9D3A1-909F-E0C4-1F39-9C57294CFE39}"/>
          </ac:cxnSpMkLst>
        </pc:cxnChg>
        <pc:cxnChg chg="del mod">
          <ac:chgData name="Shimabe Tatsuya" userId="346879614937139c" providerId="LiveId" clId="{33AE7DCE-DA2F-4A7C-B5DC-C5E7666EAE99}" dt="2022-10-30T17:36:50.331" v="1830" actId="478"/>
          <ac:cxnSpMkLst>
            <pc:docMk/>
            <pc:sldMk cId="70796479" sldId="290"/>
            <ac:cxnSpMk id="39" creationId="{E2A14A22-5885-5FDA-DCBE-6CD52FC77FF8}"/>
          </ac:cxnSpMkLst>
        </pc:cxnChg>
        <pc:cxnChg chg="del mod">
          <ac:chgData name="Shimabe Tatsuya" userId="346879614937139c" providerId="LiveId" clId="{33AE7DCE-DA2F-4A7C-B5DC-C5E7666EAE99}" dt="2022-10-30T17:36:50.331" v="1830" actId="478"/>
          <ac:cxnSpMkLst>
            <pc:docMk/>
            <pc:sldMk cId="70796479" sldId="290"/>
            <ac:cxnSpMk id="41" creationId="{059C781C-57CE-510E-FF32-99BA5D8387F4}"/>
          </ac:cxnSpMkLst>
        </pc:cxnChg>
        <pc:cxnChg chg="add mod">
          <ac:chgData name="Shimabe Tatsuya" userId="346879614937139c" providerId="LiveId" clId="{33AE7DCE-DA2F-4A7C-B5DC-C5E7666EAE99}" dt="2022-10-30T17:34:23.224" v="1815" actId="1076"/>
          <ac:cxnSpMkLst>
            <pc:docMk/>
            <pc:sldMk cId="70796479" sldId="290"/>
            <ac:cxnSpMk id="42" creationId="{AF02BE0B-FE49-4DC9-60F4-256A918D7502}"/>
          </ac:cxnSpMkLst>
        </pc:cxnChg>
        <pc:cxnChg chg="add del mod">
          <ac:chgData name="Shimabe Tatsuya" userId="346879614937139c" providerId="LiveId" clId="{33AE7DCE-DA2F-4A7C-B5DC-C5E7666EAE99}" dt="2022-10-30T17:25:34.278" v="1326"/>
          <ac:cxnSpMkLst>
            <pc:docMk/>
            <pc:sldMk cId="70796479" sldId="290"/>
            <ac:cxnSpMk id="50" creationId="{914C2DEE-9E68-E508-A6E5-54A9916DFF08}"/>
          </ac:cxnSpMkLst>
        </pc:cxnChg>
        <pc:cxnChg chg="add mod">
          <ac:chgData name="Shimabe Tatsuya" userId="346879614937139c" providerId="LiveId" clId="{33AE7DCE-DA2F-4A7C-B5DC-C5E7666EAE99}" dt="2022-10-30T17:46:29.420" v="2117" actId="1076"/>
          <ac:cxnSpMkLst>
            <pc:docMk/>
            <pc:sldMk cId="70796479" sldId="290"/>
            <ac:cxnSpMk id="53" creationId="{B1956AB0-388A-0BC8-3223-5790C2778AEB}"/>
          </ac:cxnSpMkLst>
        </pc:cxnChg>
        <pc:cxnChg chg="add mod">
          <ac:chgData name="Shimabe Tatsuya" userId="346879614937139c" providerId="LiveId" clId="{33AE7DCE-DA2F-4A7C-B5DC-C5E7666EAE99}" dt="2022-10-30T17:46:29.420" v="2117" actId="1076"/>
          <ac:cxnSpMkLst>
            <pc:docMk/>
            <pc:sldMk cId="70796479" sldId="290"/>
            <ac:cxnSpMk id="55" creationId="{DBAAA426-26C5-A575-C1F0-1944529F37AC}"/>
          </ac:cxnSpMkLst>
        </pc:cxnChg>
        <pc:cxnChg chg="add mod">
          <ac:chgData name="Shimabe Tatsuya" userId="346879614937139c" providerId="LiveId" clId="{33AE7DCE-DA2F-4A7C-B5DC-C5E7666EAE99}" dt="2022-10-30T17:46:29.420" v="2117" actId="1076"/>
          <ac:cxnSpMkLst>
            <pc:docMk/>
            <pc:sldMk cId="70796479" sldId="290"/>
            <ac:cxnSpMk id="56" creationId="{B0FD872F-064C-F3F2-01A7-05D4BFB0361A}"/>
          </ac:cxnSpMkLst>
        </pc:cxnChg>
        <pc:cxnChg chg="add mod">
          <ac:chgData name="Shimabe Tatsuya" userId="346879614937139c" providerId="LiveId" clId="{33AE7DCE-DA2F-4A7C-B5DC-C5E7666EAE99}" dt="2022-10-30T17:47:36.590" v="2132" actId="1076"/>
          <ac:cxnSpMkLst>
            <pc:docMk/>
            <pc:sldMk cId="70796479" sldId="290"/>
            <ac:cxnSpMk id="58" creationId="{81C8DCA1-5E86-DEA0-CDDB-CBD4B46A3202}"/>
          </ac:cxnSpMkLst>
        </pc:cxnChg>
        <pc:cxnChg chg="add mod">
          <ac:chgData name="Shimabe Tatsuya" userId="346879614937139c" providerId="LiveId" clId="{33AE7DCE-DA2F-4A7C-B5DC-C5E7666EAE99}" dt="2022-10-30T17:47:36.590" v="2132" actId="1076"/>
          <ac:cxnSpMkLst>
            <pc:docMk/>
            <pc:sldMk cId="70796479" sldId="290"/>
            <ac:cxnSpMk id="59" creationId="{5F898388-385A-EFE2-4248-DCDE4D0DB52F}"/>
          </ac:cxnSpMkLst>
        </pc:cxnChg>
        <pc:cxnChg chg="add mod">
          <ac:chgData name="Shimabe Tatsuya" userId="346879614937139c" providerId="LiveId" clId="{33AE7DCE-DA2F-4A7C-B5DC-C5E7666EAE99}" dt="2022-10-30T17:47:36.590" v="2132" actId="1076"/>
          <ac:cxnSpMkLst>
            <pc:docMk/>
            <pc:sldMk cId="70796479" sldId="290"/>
            <ac:cxnSpMk id="1024" creationId="{6D776A35-A519-29C4-83D8-21771125220F}"/>
          </ac:cxnSpMkLst>
        </pc:cxnChg>
        <pc:cxnChg chg="add mod">
          <ac:chgData name="Shimabe Tatsuya" userId="346879614937139c" providerId="LiveId" clId="{33AE7DCE-DA2F-4A7C-B5DC-C5E7666EAE99}" dt="2022-10-30T17:47:36.590" v="2132" actId="1076"/>
          <ac:cxnSpMkLst>
            <pc:docMk/>
            <pc:sldMk cId="70796479" sldId="290"/>
            <ac:cxnSpMk id="1025" creationId="{D2DBDD56-9D52-2478-E1A3-CE341B988093}"/>
          </ac:cxnSpMkLst>
        </pc:cxnChg>
        <pc:cxnChg chg="add mod">
          <ac:chgData name="Shimabe Tatsuya" userId="346879614937139c" providerId="LiveId" clId="{33AE7DCE-DA2F-4A7C-B5DC-C5E7666EAE99}" dt="2022-10-30T17:47:36.590" v="2132" actId="1076"/>
          <ac:cxnSpMkLst>
            <pc:docMk/>
            <pc:sldMk cId="70796479" sldId="290"/>
            <ac:cxnSpMk id="1027" creationId="{19807052-FFC9-5CC6-B38A-2E824E73330B}"/>
          </ac:cxnSpMkLst>
        </pc:cxnChg>
        <pc:cxnChg chg="add mod">
          <ac:chgData name="Shimabe Tatsuya" userId="346879614937139c" providerId="LiveId" clId="{33AE7DCE-DA2F-4A7C-B5DC-C5E7666EAE99}" dt="2022-10-30T17:47:36.590" v="2132" actId="1076"/>
          <ac:cxnSpMkLst>
            <pc:docMk/>
            <pc:sldMk cId="70796479" sldId="290"/>
            <ac:cxnSpMk id="1029" creationId="{4687908F-7F12-0CFB-A496-FB69CF09B59C}"/>
          </ac:cxnSpMkLst>
        </pc:cxnChg>
        <pc:cxnChg chg="add mod">
          <ac:chgData name="Shimabe Tatsuya" userId="346879614937139c" providerId="LiveId" clId="{33AE7DCE-DA2F-4A7C-B5DC-C5E7666EAE99}" dt="2022-10-30T17:47:36.590" v="2132" actId="1076"/>
          <ac:cxnSpMkLst>
            <pc:docMk/>
            <pc:sldMk cId="70796479" sldId="290"/>
            <ac:cxnSpMk id="1031" creationId="{2DC12E37-C074-C570-0E03-544A763C724D}"/>
          </ac:cxnSpMkLst>
        </pc:cxnChg>
        <pc:cxnChg chg="add mod">
          <ac:chgData name="Shimabe Tatsuya" userId="346879614937139c" providerId="LiveId" clId="{33AE7DCE-DA2F-4A7C-B5DC-C5E7666EAE99}" dt="2022-10-30T17:47:36.590" v="2132" actId="1076"/>
          <ac:cxnSpMkLst>
            <pc:docMk/>
            <pc:sldMk cId="70796479" sldId="290"/>
            <ac:cxnSpMk id="1033" creationId="{8385EEF0-F95D-8A3D-11D0-77A88EE252C9}"/>
          </ac:cxnSpMkLst>
        </pc:cxnChg>
      </pc:sldChg>
      <pc:sldChg chg="addSp delSp modSp mod">
        <pc:chgData name="Shimabe Tatsuya" userId="346879614937139c" providerId="LiveId" clId="{33AE7DCE-DA2F-4A7C-B5DC-C5E7666EAE99}" dt="2022-11-01T02:01:16.188" v="3716" actId="14100"/>
        <pc:sldMkLst>
          <pc:docMk/>
          <pc:sldMk cId="2498149542" sldId="291"/>
        </pc:sldMkLst>
        <pc:spChg chg="mod">
          <ac:chgData name="Shimabe Tatsuya" userId="346879614937139c" providerId="LiveId" clId="{33AE7DCE-DA2F-4A7C-B5DC-C5E7666EAE99}" dt="2022-11-01T01:59:00.934" v="3698" actId="1076"/>
          <ac:spMkLst>
            <pc:docMk/>
            <pc:sldMk cId="2498149542" sldId="291"/>
            <ac:spMk id="114" creationId="{852A5C9D-514A-4386-90AA-74A053F0E064}"/>
          </ac:spMkLst>
        </pc:spChg>
        <pc:spChg chg="mod">
          <ac:chgData name="Shimabe Tatsuya" userId="346879614937139c" providerId="LiveId" clId="{33AE7DCE-DA2F-4A7C-B5DC-C5E7666EAE99}" dt="2022-11-01T01:59:04.975" v="3699" actId="1076"/>
          <ac:spMkLst>
            <pc:docMk/>
            <pc:sldMk cId="2498149542" sldId="291"/>
            <ac:spMk id="120" creationId="{1EF609F1-588D-4305-8814-B13642F429E9}"/>
          </ac:spMkLst>
        </pc:spChg>
        <pc:picChg chg="add mod">
          <ac:chgData name="Shimabe Tatsuya" userId="346879614937139c" providerId="LiveId" clId="{33AE7DCE-DA2F-4A7C-B5DC-C5E7666EAE99}" dt="2022-11-01T01:59:17.739" v="3701" actId="1076"/>
          <ac:picMkLst>
            <pc:docMk/>
            <pc:sldMk cId="2498149542" sldId="291"/>
            <ac:picMk id="7" creationId="{CB460259-17A9-5D2C-7B07-EA80A44097CB}"/>
          </ac:picMkLst>
        </pc:picChg>
        <pc:picChg chg="add del mod">
          <ac:chgData name="Shimabe Tatsuya" userId="346879614937139c" providerId="LiveId" clId="{33AE7DCE-DA2F-4A7C-B5DC-C5E7666EAE99}" dt="2022-11-01T01:59:52.835" v="3706" actId="478"/>
          <ac:picMkLst>
            <pc:docMk/>
            <pc:sldMk cId="2498149542" sldId="291"/>
            <ac:picMk id="9" creationId="{EFBACF39-0888-E2DB-194D-C235E293DC41}"/>
          </ac:picMkLst>
        </pc:picChg>
        <pc:picChg chg="del">
          <ac:chgData name="Shimabe Tatsuya" userId="346879614937139c" providerId="LiveId" clId="{33AE7DCE-DA2F-4A7C-B5DC-C5E7666EAE99}" dt="2022-11-01T01:58:54.482" v="3695" actId="478"/>
          <ac:picMkLst>
            <pc:docMk/>
            <pc:sldMk cId="2498149542" sldId="291"/>
            <ac:picMk id="14" creationId="{BE7889A0-63C5-4CB5-A532-C74B0EF05ED2}"/>
          </ac:picMkLst>
        </pc:picChg>
        <pc:picChg chg="add mod">
          <ac:chgData name="Shimabe Tatsuya" userId="346879614937139c" providerId="LiveId" clId="{33AE7DCE-DA2F-4A7C-B5DC-C5E7666EAE99}" dt="2022-11-01T02:00:17.367" v="3710" actId="14100"/>
          <ac:picMkLst>
            <pc:docMk/>
            <pc:sldMk cId="2498149542" sldId="291"/>
            <ac:picMk id="15" creationId="{13DC9ABD-A3E1-9816-AD9D-A9A95EFE8AC4}"/>
          </ac:picMkLst>
        </pc:picChg>
        <pc:picChg chg="del">
          <ac:chgData name="Shimabe Tatsuya" userId="346879614937139c" providerId="LiveId" clId="{33AE7DCE-DA2F-4A7C-B5DC-C5E7666EAE99}" dt="2022-11-01T01:59:11.793" v="3700" actId="478"/>
          <ac:picMkLst>
            <pc:docMk/>
            <pc:sldMk cId="2498149542" sldId="291"/>
            <ac:picMk id="16" creationId="{86E5C011-2B1E-4C7E-9ACD-F5D8ED344A5F}"/>
          </ac:picMkLst>
        </pc:picChg>
        <pc:picChg chg="add mod">
          <ac:chgData name="Shimabe Tatsuya" userId="346879614937139c" providerId="LiveId" clId="{33AE7DCE-DA2F-4A7C-B5DC-C5E7666EAE99}" dt="2022-11-01T02:00:48.546" v="3713" actId="1076"/>
          <ac:picMkLst>
            <pc:docMk/>
            <pc:sldMk cId="2498149542" sldId="291"/>
            <ac:picMk id="18" creationId="{6D8809AD-9048-C831-0B6C-80812FADA38C}"/>
          </ac:picMkLst>
        </pc:picChg>
        <pc:picChg chg="add mod">
          <ac:chgData name="Shimabe Tatsuya" userId="346879614937139c" providerId="LiveId" clId="{33AE7DCE-DA2F-4A7C-B5DC-C5E7666EAE99}" dt="2022-11-01T02:01:16.188" v="3716" actId="14100"/>
          <ac:picMkLst>
            <pc:docMk/>
            <pc:sldMk cId="2498149542" sldId="291"/>
            <ac:picMk id="19" creationId="{4C726EA5-2879-7BFE-4260-BBD50F1793E0}"/>
          </ac:picMkLst>
        </pc:picChg>
      </pc:sldChg>
    </pc:docChg>
  </pc:docChgLst>
  <pc:docChgLst>
    <pc:chgData name="Shimabe Tatsuya" userId="346879614937139c" providerId="LiveId" clId="{3832B8DE-5AC0-4299-8C47-AAFC9A3146A0}"/>
    <pc:docChg chg="undo redo custSel addSld modSld">
      <pc:chgData name="Shimabe Tatsuya" userId="346879614937139c" providerId="LiveId" clId="{3832B8DE-5AC0-4299-8C47-AAFC9A3146A0}" dt="2022-10-31T06:49:06.332" v="4148" actId="207"/>
      <pc:docMkLst>
        <pc:docMk/>
      </pc:docMkLst>
      <pc:sldChg chg="addSp delSp modSp mod">
        <pc:chgData name="Shimabe Tatsuya" userId="346879614937139c" providerId="LiveId" clId="{3832B8DE-5AC0-4299-8C47-AAFC9A3146A0}" dt="2022-10-31T03:19:43.275" v="3951" actId="20577"/>
        <pc:sldMkLst>
          <pc:docMk/>
          <pc:sldMk cId="3993826618" sldId="282"/>
        </pc:sldMkLst>
        <pc:spChg chg="add mod">
          <ac:chgData name="Shimabe Tatsuya" userId="346879614937139c" providerId="LiveId" clId="{3832B8DE-5AC0-4299-8C47-AAFC9A3146A0}" dt="2022-10-28T04:39:46.219" v="1283" actId="1076"/>
          <ac:spMkLst>
            <pc:docMk/>
            <pc:sldMk cId="3993826618" sldId="282"/>
            <ac:spMk id="6" creationId="{C7034BF4-7212-4FC5-8114-06F8038AB58A}"/>
          </ac:spMkLst>
        </pc:spChg>
        <pc:spChg chg="add mod">
          <ac:chgData name="Shimabe Tatsuya" userId="346879614937139c" providerId="LiveId" clId="{3832B8DE-5AC0-4299-8C47-AAFC9A3146A0}" dt="2022-10-28T04:39:20.848" v="1276" actId="1076"/>
          <ac:spMkLst>
            <pc:docMk/>
            <pc:sldMk cId="3993826618" sldId="282"/>
            <ac:spMk id="11" creationId="{8E7675DB-20E8-495B-845D-89266B9AD766}"/>
          </ac:spMkLst>
        </pc:spChg>
        <pc:spChg chg="add mod">
          <ac:chgData name="Shimabe Tatsuya" userId="346879614937139c" providerId="LiveId" clId="{3832B8DE-5AC0-4299-8C47-AAFC9A3146A0}" dt="2022-10-28T04:39:36.829" v="1282" actId="1076"/>
          <ac:spMkLst>
            <pc:docMk/>
            <pc:sldMk cId="3993826618" sldId="282"/>
            <ac:spMk id="12" creationId="{6158F2B2-1097-4323-9F17-5B48ADA8CDE0}"/>
          </ac:spMkLst>
        </pc:spChg>
        <pc:spChg chg="add mod">
          <ac:chgData name="Shimabe Tatsuya" userId="346879614937139c" providerId="LiveId" clId="{3832B8DE-5AC0-4299-8C47-AAFC9A3146A0}" dt="2022-10-28T04:39:13.302" v="1274" actId="1076"/>
          <ac:spMkLst>
            <pc:docMk/>
            <pc:sldMk cId="3993826618" sldId="282"/>
            <ac:spMk id="23" creationId="{EA5000FC-AFB1-4281-9245-57914244EC12}"/>
          </ac:spMkLst>
        </pc:spChg>
        <pc:spChg chg="add del mod">
          <ac:chgData name="Shimabe Tatsuya" userId="346879614937139c" providerId="LiveId" clId="{3832B8DE-5AC0-4299-8C47-AAFC9A3146A0}" dt="2022-10-28T04:48:40.433" v="1441" actId="478"/>
          <ac:spMkLst>
            <pc:docMk/>
            <pc:sldMk cId="3993826618" sldId="282"/>
            <ac:spMk id="25" creationId="{E01DE5AC-8103-41CD-94D3-B0AAD28EDEEA}"/>
          </ac:spMkLst>
        </pc:spChg>
        <pc:spChg chg="add mod">
          <ac:chgData name="Shimabe Tatsuya" userId="346879614937139c" providerId="LiveId" clId="{3832B8DE-5AC0-4299-8C47-AAFC9A3146A0}" dt="2022-10-28T04:40:34.187" v="1346" actId="1076"/>
          <ac:spMkLst>
            <pc:docMk/>
            <pc:sldMk cId="3993826618" sldId="282"/>
            <ac:spMk id="27" creationId="{96602227-9819-4CD4-8ADE-8370228A0FDD}"/>
          </ac:spMkLst>
        </pc:spChg>
        <pc:spChg chg="add del mod">
          <ac:chgData name="Shimabe Tatsuya" userId="346879614937139c" providerId="LiveId" clId="{3832B8DE-5AC0-4299-8C47-AAFC9A3146A0}" dt="2022-10-28T04:48:41.701" v="1442" actId="478"/>
          <ac:spMkLst>
            <pc:docMk/>
            <pc:sldMk cId="3993826618" sldId="282"/>
            <ac:spMk id="29" creationId="{F23F7F27-CB7E-4AF4-92C5-AF46A863E2FB}"/>
          </ac:spMkLst>
        </pc:spChg>
        <pc:spChg chg="add mod">
          <ac:chgData name="Shimabe Tatsuya" userId="346879614937139c" providerId="LiveId" clId="{3832B8DE-5AC0-4299-8C47-AAFC9A3146A0}" dt="2022-10-28T04:54:52.794" v="1617" actId="14100"/>
          <ac:spMkLst>
            <pc:docMk/>
            <pc:sldMk cId="3993826618" sldId="282"/>
            <ac:spMk id="30" creationId="{50983CAB-49B6-4785-B08D-6D480CC47307}"/>
          </ac:spMkLst>
        </pc:spChg>
        <pc:spChg chg="add mod">
          <ac:chgData name="Shimabe Tatsuya" userId="346879614937139c" providerId="LiveId" clId="{3832B8DE-5AC0-4299-8C47-AAFC9A3146A0}" dt="2022-10-31T03:04:32.592" v="3602" actId="1076"/>
          <ac:spMkLst>
            <pc:docMk/>
            <pc:sldMk cId="3993826618" sldId="282"/>
            <ac:spMk id="31" creationId="{D422834A-F50A-4840-93FA-995DAA3A57ED}"/>
          </ac:spMkLst>
        </pc:spChg>
        <pc:spChg chg="add mod">
          <ac:chgData name="Shimabe Tatsuya" userId="346879614937139c" providerId="LiveId" clId="{3832B8DE-5AC0-4299-8C47-AAFC9A3146A0}" dt="2022-10-31T03:13:22.596" v="3809" actId="1076"/>
          <ac:spMkLst>
            <pc:docMk/>
            <pc:sldMk cId="3993826618" sldId="282"/>
            <ac:spMk id="32" creationId="{4A787CAF-45FC-45AB-AA61-4F9022B9EAEA}"/>
          </ac:spMkLst>
        </pc:spChg>
        <pc:spChg chg="add del mod">
          <ac:chgData name="Shimabe Tatsuya" userId="346879614937139c" providerId="LiveId" clId="{3832B8DE-5AC0-4299-8C47-AAFC9A3146A0}" dt="2022-10-28T04:48:39.427" v="1440" actId="478"/>
          <ac:spMkLst>
            <pc:docMk/>
            <pc:sldMk cId="3993826618" sldId="282"/>
            <ac:spMk id="33" creationId="{426FCC4F-256C-4B11-A471-44D9CD0F9E58}"/>
          </ac:spMkLst>
        </pc:spChg>
        <pc:spChg chg="add mod">
          <ac:chgData name="Shimabe Tatsuya" userId="346879614937139c" providerId="LiveId" clId="{3832B8DE-5AC0-4299-8C47-AAFC9A3146A0}" dt="2022-10-31T03:15:22.477" v="3920" actId="207"/>
          <ac:spMkLst>
            <pc:docMk/>
            <pc:sldMk cId="3993826618" sldId="282"/>
            <ac:spMk id="34" creationId="{726ED3AE-4C0A-408A-A8B1-E12B9E5F2559}"/>
          </ac:spMkLst>
        </pc:spChg>
        <pc:spChg chg="add mod">
          <ac:chgData name="Shimabe Tatsuya" userId="346879614937139c" providerId="LiveId" clId="{3832B8DE-5AC0-4299-8C47-AAFC9A3146A0}" dt="2022-10-31T03:19:43.275" v="3951" actId="20577"/>
          <ac:spMkLst>
            <pc:docMk/>
            <pc:sldMk cId="3993826618" sldId="282"/>
            <ac:spMk id="35" creationId="{9C4DE4F4-B5D9-488E-B2EE-6B0878CD2F49}"/>
          </ac:spMkLst>
        </pc:spChg>
        <pc:spChg chg="add mod">
          <ac:chgData name="Shimabe Tatsuya" userId="346879614937139c" providerId="LiveId" clId="{3832B8DE-5AC0-4299-8C47-AAFC9A3146A0}" dt="2022-10-28T04:59:19.797" v="1677" actId="1076"/>
          <ac:spMkLst>
            <pc:docMk/>
            <pc:sldMk cId="3993826618" sldId="282"/>
            <ac:spMk id="36" creationId="{ABE74156-8CEF-4E06-B798-CED4F1F2918B}"/>
          </ac:spMkLst>
        </pc:spChg>
        <pc:spChg chg="add mod">
          <ac:chgData name="Shimabe Tatsuya" userId="346879614937139c" providerId="LiveId" clId="{3832B8DE-5AC0-4299-8C47-AAFC9A3146A0}" dt="2022-10-28T04:59:24.509" v="1678" actId="1076"/>
          <ac:spMkLst>
            <pc:docMk/>
            <pc:sldMk cId="3993826618" sldId="282"/>
            <ac:spMk id="37" creationId="{C3C6A084-64CA-4DAB-A3CC-9B7F58397772}"/>
          </ac:spMkLst>
        </pc:spChg>
        <pc:spChg chg="add mod">
          <ac:chgData name="Shimabe Tatsuya" userId="346879614937139c" providerId="LiveId" clId="{3832B8DE-5AC0-4299-8C47-AAFC9A3146A0}" dt="2022-10-31T03:13:16.781" v="3808" actId="113"/>
          <ac:spMkLst>
            <pc:docMk/>
            <pc:sldMk cId="3993826618" sldId="282"/>
            <ac:spMk id="38" creationId="{C9B1DA85-3630-43C4-9227-2704762E9DCD}"/>
          </ac:spMkLst>
        </pc:spChg>
        <pc:spChg chg="add mod">
          <ac:chgData name="Shimabe Tatsuya" userId="346879614937139c" providerId="LiveId" clId="{3832B8DE-5AC0-4299-8C47-AAFC9A3146A0}" dt="2022-10-31T03:15:26.392" v="3921" actId="207"/>
          <ac:spMkLst>
            <pc:docMk/>
            <pc:sldMk cId="3993826618" sldId="282"/>
            <ac:spMk id="39" creationId="{C8E2A5C3-06D5-4170-ADB9-9C9065BABAEB}"/>
          </ac:spMkLst>
        </pc:spChg>
        <pc:spChg chg="add mod">
          <ac:chgData name="Shimabe Tatsuya" userId="346879614937139c" providerId="LiveId" clId="{3832B8DE-5AC0-4299-8C47-AAFC9A3146A0}" dt="2022-10-31T03:15:10.343" v="3919" actId="207"/>
          <ac:spMkLst>
            <pc:docMk/>
            <pc:sldMk cId="3993826618" sldId="282"/>
            <ac:spMk id="40" creationId="{517BE13D-9104-4E75-B54B-009F75A79227}"/>
          </ac:spMkLst>
        </pc:spChg>
        <pc:spChg chg="add mod">
          <ac:chgData name="Shimabe Tatsuya" userId="346879614937139c" providerId="LiveId" clId="{3832B8DE-5AC0-4299-8C47-AAFC9A3146A0}" dt="2022-10-31T03:06:09.761" v="3631" actId="207"/>
          <ac:spMkLst>
            <pc:docMk/>
            <pc:sldMk cId="3993826618" sldId="282"/>
            <ac:spMk id="43" creationId="{93AFABFE-C4D3-46AE-879A-49861DCE1AB7}"/>
          </ac:spMkLst>
        </pc:spChg>
        <pc:picChg chg="mod">
          <ac:chgData name="Shimabe Tatsuya" userId="346879614937139c" providerId="LiveId" clId="{3832B8DE-5AC0-4299-8C47-AAFC9A3146A0}" dt="2022-10-28T04:39:46.219" v="1283" actId="1076"/>
          <ac:picMkLst>
            <pc:docMk/>
            <pc:sldMk cId="3993826618" sldId="282"/>
            <ac:picMk id="7" creationId="{5603B673-F367-C7BF-1B72-2AFC02C97E27}"/>
          </ac:picMkLst>
        </pc:picChg>
        <pc:picChg chg="mod">
          <ac:chgData name="Shimabe Tatsuya" userId="346879614937139c" providerId="LiveId" clId="{3832B8DE-5AC0-4299-8C47-AAFC9A3146A0}" dt="2022-10-28T04:39:46.219" v="1283" actId="1076"/>
          <ac:picMkLst>
            <pc:docMk/>
            <pc:sldMk cId="3993826618" sldId="282"/>
            <ac:picMk id="8" creationId="{185A7155-54C4-7F71-5D81-50F4A35412BC}"/>
          </ac:picMkLst>
        </pc:picChg>
        <pc:picChg chg="add mod">
          <ac:chgData name="Shimabe Tatsuya" userId="346879614937139c" providerId="LiveId" clId="{3832B8DE-5AC0-4299-8C47-AAFC9A3146A0}" dt="2022-10-28T04:39:27.937" v="1279" actId="1076"/>
          <ac:picMkLst>
            <pc:docMk/>
            <pc:sldMk cId="3993826618" sldId="282"/>
            <ac:picMk id="10" creationId="{A024EC2C-1D1D-46CB-A816-0C4D0CCF8E53}"/>
          </ac:picMkLst>
        </pc:picChg>
        <pc:picChg chg="add mod">
          <ac:chgData name="Shimabe Tatsuya" userId="346879614937139c" providerId="LiveId" clId="{3832B8DE-5AC0-4299-8C47-AAFC9A3146A0}" dt="2022-10-28T04:39:27.937" v="1279" actId="1076"/>
          <ac:picMkLst>
            <pc:docMk/>
            <pc:sldMk cId="3993826618" sldId="282"/>
            <ac:picMk id="14" creationId="{50942DCD-4877-4BA3-8E1D-1A24DB65D7BF}"/>
          </ac:picMkLst>
        </pc:picChg>
        <pc:picChg chg="add mod">
          <ac:chgData name="Shimabe Tatsuya" userId="346879614937139c" providerId="LiveId" clId="{3832B8DE-5AC0-4299-8C47-AAFC9A3146A0}" dt="2022-10-28T04:39:27.937" v="1279" actId="1076"/>
          <ac:picMkLst>
            <pc:docMk/>
            <pc:sldMk cId="3993826618" sldId="282"/>
            <ac:picMk id="15" creationId="{3771F4BD-1058-4F16-82DD-594786858EC2}"/>
          </ac:picMkLst>
        </pc:picChg>
        <pc:picChg chg="add mod">
          <ac:chgData name="Shimabe Tatsuya" userId="346879614937139c" providerId="LiveId" clId="{3832B8DE-5AC0-4299-8C47-AAFC9A3146A0}" dt="2022-10-28T04:39:32.091" v="1281" actId="1076"/>
          <ac:picMkLst>
            <pc:docMk/>
            <pc:sldMk cId="3993826618" sldId="282"/>
            <ac:picMk id="16" creationId="{7B737825-D38D-44E4-AD2A-7FFDE407BF91}"/>
          </ac:picMkLst>
        </pc:picChg>
        <pc:picChg chg="add mod">
          <ac:chgData name="Shimabe Tatsuya" userId="346879614937139c" providerId="LiveId" clId="{3832B8DE-5AC0-4299-8C47-AAFC9A3146A0}" dt="2022-10-31T03:05:56.510" v="3628" actId="1076"/>
          <ac:picMkLst>
            <pc:docMk/>
            <pc:sldMk cId="3993826618" sldId="282"/>
            <ac:picMk id="28" creationId="{47A85A3D-0DB2-4C6C-88C0-992A53F4A485}"/>
          </ac:picMkLst>
        </pc:picChg>
        <pc:picChg chg="add mod">
          <ac:chgData name="Shimabe Tatsuya" userId="346879614937139c" providerId="LiveId" clId="{3832B8DE-5AC0-4299-8C47-AAFC9A3146A0}" dt="2022-10-28T04:37:45.739" v="1212" actId="1076"/>
          <ac:picMkLst>
            <pc:docMk/>
            <pc:sldMk cId="3993826618" sldId="282"/>
            <ac:picMk id="1026" creationId="{27A7C538-E135-4AA3-91B8-89A22178AEDA}"/>
          </ac:picMkLst>
        </pc:picChg>
        <pc:picChg chg="add mod">
          <ac:chgData name="Shimabe Tatsuya" userId="346879614937139c" providerId="LiveId" clId="{3832B8DE-5AC0-4299-8C47-AAFC9A3146A0}" dt="2022-10-28T04:54:48.030" v="1616" actId="1076"/>
          <ac:picMkLst>
            <pc:docMk/>
            <pc:sldMk cId="3993826618" sldId="282"/>
            <ac:picMk id="1028" creationId="{BB077AC8-B537-4A40-9280-943327BC8EB8}"/>
          </ac:picMkLst>
        </pc:picChg>
        <pc:picChg chg="add mod">
          <ac:chgData name="Shimabe Tatsuya" userId="346879614937139c" providerId="LiveId" clId="{3832B8DE-5AC0-4299-8C47-AAFC9A3146A0}" dt="2022-10-28T04:59:28.861" v="1679" actId="1076"/>
          <ac:picMkLst>
            <pc:docMk/>
            <pc:sldMk cId="3993826618" sldId="282"/>
            <ac:picMk id="1030" creationId="{2243666D-4BC4-4571-BBD3-C58188B00C22}"/>
          </ac:picMkLst>
        </pc:picChg>
        <pc:picChg chg="add mod">
          <ac:chgData name="Shimabe Tatsuya" userId="346879614937139c" providerId="LiveId" clId="{3832B8DE-5AC0-4299-8C47-AAFC9A3146A0}" dt="2022-10-31T03:05:54.584" v="3627" actId="1076"/>
          <ac:picMkLst>
            <pc:docMk/>
            <pc:sldMk cId="3993826618" sldId="282"/>
            <ac:picMk id="1032" creationId="{E9745FE6-880C-4192-A47B-023F13C22178}"/>
          </ac:picMkLst>
        </pc:picChg>
        <pc:cxnChg chg="add mod">
          <ac:chgData name="Shimabe Tatsuya" userId="346879614937139c" providerId="LiveId" clId="{3832B8DE-5AC0-4299-8C47-AAFC9A3146A0}" dt="2022-10-31T03:17:15.827" v="3932" actId="1582"/>
          <ac:cxnSpMkLst>
            <pc:docMk/>
            <pc:sldMk cId="3993826618" sldId="282"/>
            <ac:cxnSpMk id="13" creationId="{27B8D5EA-09FA-41C7-BA5C-4F4AF7ACBA1B}"/>
          </ac:cxnSpMkLst>
        </pc:cxnChg>
        <pc:cxnChg chg="add mod">
          <ac:chgData name="Shimabe Tatsuya" userId="346879614937139c" providerId="LiveId" clId="{3832B8DE-5AC0-4299-8C47-AAFC9A3146A0}" dt="2022-10-28T04:39:15.720" v="1275" actId="1076"/>
          <ac:cxnSpMkLst>
            <pc:docMk/>
            <pc:sldMk cId="3993826618" sldId="282"/>
            <ac:cxnSpMk id="17" creationId="{37B4FC56-F0DC-4F3B-845D-55C84D80B572}"/>
          </ac:cxnSpMkLst>
        </pc:cxnChg>
        <pc:cxnChg chg="add mod">
          <ac:chgData name="Shimabe Tatsuya" userId="346879614937139c" providerId="LiveId" clId="{3832B8DE-5AC0-4299-8C47-AAFC9A3146A0}" dt="2022-10-28T04:40:40.055" v="1347" actId="1076"/>
          <ac:cxnSpMkLst>
            <pc:docMk/>
            <pc:sldMk cId="3993826618" sldId="282"/>
            <ac:cxnSpMk id="24" creationId="{2B34FC96-05EA-4EEF-8AAB-654FB7BF567F}"/>
          </ac:cxnSpMkLst>
        </pc:cxnChg>
        <pc:cxnChg chg="add mod">
          <ac:chgData name="Shimabe Tatsuya" userId="346879614937139c" providerId="LiveId" clId="{3832B8DE-5AC0-4299-8C47-AAFC9A3146A0}" dt="2022-10-31T03:17:21.922" v="3933" actId="1582"/>
          <ac:cxnSpMkLst>
            <pc:docMk/>
            <pc:sldMk cId="3993826618" sldId="282"/>
            <ac:cxnSpMk id="41" creationId="{A1C373FC-B61B-44CD-B114-AC4D925729F6}"/>
          </ac:cxnSpMkLst>
        </pc:cxnChg>
        <pc:cxnChg chg="add mod">
          <ac:chgData name="Shimabe Tatsuya" userId="346879614937139c" providerId="LiveId" clId="{3832B8DE-5AC0-4299-8C47-AAFC9A3146A0}" dt="2022-10-31T03:17:07.553" v="3931" actId="1582"/>
          <ac:cxnSpMkLst>
            <pc:docMk/>
            <pc:sldMk cId="3993826618" sldId="282"/>
            <ac:cxnSpMk id="42" creationId="{A811D2F5-1F27-49D7-9AD0-4D9A40EEFD20}"/>
          </ac:cxnSpMkLst>
        </pc:cxnChg>
        <pc:cxnChg chg="add mod">
          <ac:chgData name="Shimabe Tatsuya" userId="346879614937139c" providerId="LiveId" clId="{3832B8DE-5AC0-4299-8C47-AAFC9A3146A0}" dt="2022-10-31T03:17:47.538" v="3938" actId="14100"/>
          <ac:cxnSpMkLst>
            <pc:docMk/>
            <pc:sldMk cId="3993826618" sldId="282"/>
            <ac:cxnSpMk id="44" creationId="{7EEFB3A4-2B8F-451C-8695-4E3D76EF64ED}"/>
          </ac:cxnSpMkLst>
        </pc:cxnChg>
        <pc:cxnChg chg="add mod">
          <ac:chgData name="Shimabe Tatsuya" userId="346879614937139c" providerId="LiveId" clId="{3832B8DE-5AC0-4299-8C47-AAFC9A3146A0}" dt="2022-10-31T03:17:55.196" v="3940" actId="14100"/>
          <ac:cxnSpMkLst>
            <pc:docMk/>
            <pc:sldMk cId="3993826618" sldId="282"/>
            <ac:cxnSpMk id="45" creationId="{3D435812-899A-46AF-B2D5-605AB8943EB4}"/>
          </ac:cxnSpMkLst>
        </pc:cxnChg>
      </pc:sldChg>
      <pc:sldChg chg="addSp delSp modSp mod">
        <pc:chgData name="Shimabe Tatsuya" userId="346879614937139c" providerId="LiveId" clId="{3832B8DE-5AC0-4299-8C47-AAFC9A3146A0}" dt="2022-10-31T06:49:06.332" v="4148" actId="207"/>
        <pc:sldMkLst>
          <pc:docMk/>
          <pc:sldMk cId="429844262" sldId="283"/>
        </pc:sldMkLst>
        <pc:spChg chg="add del mod">
          <ac:chgData name="Shimabe Tatsuya" userId="346879614937139c" providerId="LiveId" clId="{3832B8DE-5AC0-4299-8C47-AAFC9A3146A0}" dt="2022-10-31T06:14:45.677" v="3974" actId="1076"/>
          <ac:spMkLst>
            <pc:docMk/>
            <pc:sldMk cId="429844262" sldId="283"/>
            <ac:spMk id="8" creationId="{91337A7D-935B-4425-8001-547B44A91982}"/>
          </ac:spMkLst>
        </pc:spChg>
        <pc:spChg chg="add del mod">
          <ac:chgData name="Shimabe Tatsuya" userId="346879614937139c" providerId="LiveId" clId="{3832B8DE-5AC0-4299-8C47-AAFC9A3146A0}" dt="2022-10-31T06:14:14.651" v="3969" actId="1076"/>
          <ac:spMkLst>
            <pc:docMk/>
            <pc:sldMk cId="429844262" sldId="283"/>
            <ac:spMk id="10" creationId="{11489D58-5653-4878-8021-21A20601E8F2}"/>
          </ac:spMkLst>
        </pc:spChg>
        <pc:spChg chg="add del mod">
          <ac:chgData name="Shimabe Tatsuya" userId="346879614937139c" providerId="LiveId" clId="{3832B8DE-5AC0-4299-8C47-AAFC9A3146A0}" dt="2022-10-31T06:14:42.360" v="3973" actId="1076"/>
          <ac:spMkLst>
            <pc:docMk/>
            <pc:sldMk cId="429844262" sldId="283"/>
            <ac:spMk id="11" creationId="{E9C18E9E-9887-4829-B429-391BA9DFE0B4}"/>
          </ac:spMkLst>
        </pc:spChg>
        <pc:spChg chg="add del mod">
          <ac:chgData name="Shimabe Tatsuya" userId="346879614937139c" providerId="LiveId" clId="{3832B8DE-5AC0-4299-8C47-AAFC9A3146A0}" dt="2022-10-31T06:15:45.062" v="3985" actId="1076"/>
          <ac:spMkLst>
            <pc:docMk/>
            <pc:sldMk cId="429844262" sldId="283"/>
            <ac:spMk id="14" creationId="{39453A00-30DE-43C5-B215-43DE5F502B9E}"/>
          </ac:spMkLst>
        </pc:spChg>
        <pc:spChg chg="add del mod">
          <ac:chgData name="Shimabe Tatsuya" userId="346879614937139c" providerId="LiveId" clId="{3832B8DE-5AC0-4299-8C47-AAFC9A3146A0}" dt="2022-10-31T06:39:28.981" v="4001" actId="478"/>
          <ac:spMkLst>
            <pc:docMk/>
            <pc:sldMk cId="429844262" sldId="283"/>
            <ac:spMk id="15" creationId="{DAF7A674-43F6-48D2-BC93-488CEB3A6A3F}"/>
          </ac:spMkLst>
        </pc:spChg>
        <pc:spChg chg="add del mod">
          <ac:chgData name="Shimabe Tatsuya" userId="346879614937139c" providerId="LiveId" clId="{3832B8DE-5AC0-4299-8C47-AAFC9A3146A0}" dt="2022-10-31T03:47:54.792" v="3958" actId="478"/>
          <ac:spMkLst>
            <pc:docMk/>
            <pc:sldMk cId="429844262" sldId="283"/>
            <ac:spMk id="16" creationId="{B1F7F595-AF22-48A4-B569-10BCC8AF31A9}"/>
          </ac:spMkLst>
        </pc:spChg>
        <pc:spChg chg="add del mod">
          <ac:chgData name="Shimabe Tatsuya" userId="346879614937139c" providerId="LiveId" clId="{3832B8DE-5AC0-4299-8C47-AAFC9A3146A0}" dt="2022-10-31T03:47:49.418" v="3957" actId="478"/>
          <ac:spMkLst>
            <pc:docMk/>
            <pc:sldMk cId="429844262" sldId="283"/>
            <ac:spMk id="17" creationId="{D294885F-6BF4-47A5-A990-A7133D91F6F1}"/>
          </ac:spMkLst>
        </pc:spChg>
        <pc:spChg chg="add mod">
          <ac:chgData name="Shimabe Tatsuya" userId="346879614937139c" providerId="LiveId" clId="{3832B8DE-5AC0-4299-8C47-AAFC9A3146A0}" dt="2022-10-31T06:16:11.499" v="3993" actId="1076"/>
          <ac:spMkLst>
            <pc:docMk/>
            <pc:sldMk cId="429844262" sldId="283"/>
            <ac:spMk id="27" creationId="{2A4EAF31-C67E-4C98-9624-3CB5A8FFBF50}"/>
          </ac:spMkLst>
        </pc:spChg>
        <pc:spChg chg="add mod">
          <ac:chgData name="Shimabe Tatsuya" userId="346879614937139c" providerId="LiveId" clId="{3832B8DE-5AC0-4299-8C47-AAFC9A3146A0}" dt="2022-10-31T06:42:23.954" v="4014" actId="1582"/>
          <ac:spMkLst>
            <pc:docMk/>
            <pc:sldMk cId="429844262" sldId="283"/>
            <ac:spMk id="33" creationId="{305EF2E6-1442-4853-BB3D-880393D6C0D8}"/>
          </ac:spMkLst>
        </pc:spChg>
        <pc:spChg chg="add mod">
          <ac:chgData name="Shimabe Tatsuya" userId="346879614937139c" providerId="LiveId" clId="{3832B8DE-5AC0-4299-8C47-AAFC9A3146A0}" dt="2022-10-31T06:43:43.702" v="4064" actId="113"/>
          <ac:spMkLst>
            <pc:docMk/>
            <pc:sldMk cId="429844262" sldId="283"/>
            <ac:spMk id="34" creationId="{5F454B7D-DD67-478E-8FEC-909D722DACF9}"/>
          </ac:spMkLst>
        </pc:spChg>
        <pc:spChg chg="add mod">
          <ac:chgData name="Shimabe Tatsuya" userId="346879614937139c" providerId="LiveId" clId="{3832B8DE-5AC0-4299-8C47-AAFC9A3146A0}" dt="2022-10-31T06:46:52.816" v="4071" actId="208"/>
          <ac:spMkLst>
            <pc:docMk/>
            <pc:sldMk cId="429844262" sldId="283"/>
            <ac:spMk id="36" creationId="{8BEC996E-BA2C-4E32-99CD-2E9AB129BB22}"/>
          </ac:spMkLst>
        </pc:spChg>
        <pc:spChg chg="add mod">
          <ac:chgData name="Shimabe Tatsuya" userId="346879614937139c" providerId="LiveId" clId="{3832B8DE-5AC0-4299-8C47-AAFC9A3146A0}" dt="2022-10-31T06:47:14.040" v="4097" actId="14100"/>
          <ac:spMkLst>
            <pc:docMk/>
            <pc:sldMk cId="429844262" sldId="283"/>
            <ac:spMk id="37" creationId="{A37EEB55-A9B2-4558-A8E5-B1A1890F62BF}"/>
          </ac:spMkLst>
        </pc:spChg>
        <pc:spChg chg="add mod">
          <ac:chgData name="Shimabe Tatsuya" userId="346879614937139c" providerId="LiveId" clId="{3832B8DE-5AC0-4299-8C47-AAFC9A3146A0}" dt="2022-10-31T06:47:34.556" v="4101" actId="14100"/>
          <ac:spMkLst>
            <pc:docMk/>
            <pc:sldMk cId="429844262" sldId="283"/>
            <ac:spMk id="38" creationId="{B256E10D-1E22-4FB4-B7DE-47AD08413223}"/>
          </ac:spMkLst>
        </pc:spChg>
        <pc:spChg chg="add mod">
          <ac:chgData name="Shimabe Tatsuya" userId="346879614937139c" providerId="LiveId" clId="{3832B8DE-5AC0-4299-8C47-AAFC9A3146A0}" dt="2022-10-31T06:47:50.331" v="4124" actId="20577"/>
          <ac:spMkLst>
            <pc:docMk/>
            <pc:sldMk cId="429844262" sldId="283"/>
            <ac:spMk id="39" creationId="{78346FA0-458A-4CF0-90B2-7343EC8A0BA9}"/>
          </ac:spMkLst>
        </pc:spChg>
        <pc:spChg chg="add mod">
          <ac:chgData name="Shimabe Tatsuya" userId="346879614937139c" providerId="LiveId" clId="{3832B8DE-5AC0-4299-8C47-AAFC9A3146A0}" dt="2022-10-31T06:49:01.511" v="4147" actId="208"/>
          <ac:spMkLst>
            <pc:docMk/>
            <pc:sldMk cId="429844262" sldId="283"/>
            <ac:spMk id="40" creationId="{C112DB5E-8AD9-4C61-A7DD-7F95A0D87DCC}"/>
          </ac:spMkLst>
        </pc:spChg>
        <pc:spChg chg="add del mod">
          <ac:chgData name="Shimabe Tatsuya" userId="346879614937139c" providerId="LiveId" clId="{3832B8DE-5AC0-4299-8C47-AAFC9A3146A0}" dt="2022-10-31T06:48:35.040" v="4129"/>
          <ac:spMkLst>
            <pc:docMk/>
            <pc:sldMk cId="429844262" sldId="283"/>
            <ac:spMk id="41" creationId="{E5240070-B38A-4D9A-83BA-4A3363F4B639}"/>
          </ac:spMkLst>
        </pc:spChg>
        <pc:spChg chg="add mod">
          <ac:chgData name="Shimabe Tatsuya" userId="346879614937139c" providerId="LiveId" clId="{3832B8DE-5AC0-4299-8C47-AAFC9A3146A0}" dt="2022-10-31T06:49:06.332" v="4148" actId="207"/>
          <ac:spMkLst>
            <pc:docMk/>
            <pc:sldMk cId="429844262" sldId="283"/>
            <ac:spMk id="42" creationId="{8ABA5EE1-FE21-40A1-831C-B30D9DD49D99}"/>
          </ac:spMkLst>
        </pc:spChg>
        <pc:picChg chg="add del mod">
          <ac:chgData name="Shimabe Tatsuya" userId="346879614937139c" providerId="LiveId" clId="{3832B8DE-5AC0-4299-8C47-AAFC9A3146A0}" dt="2022-10-31T03:48:04.811" v="3960" actId="1076"/>
          <ac:picMkLst>
            <pc:docMk/>
            <pc:sldMk cId="429844262" sldId="283"/>
            <ac:picMk id="6" creationId="{3F8AD020-8555-46B2-B7FC-FCA2EAAFCE17}"/>
          </ac:picMkLst>
        </pc:picChg>
        <pc:picChg chg="add del mod">
          <ac:chgData name="Shimabe Tatsuya" userId="346879614937139c" providerId="LiveId" clId="{3832B8DE-5AC0-4299-8C47-AAFC9A3146A0}" dt="2022-10-31T06:41:50.431" v="4005" actId="478"/>
          <ac:picMkLst>
            <pc:docMk/>
            <pc:sldMk cId="429844262" sldId="283"/>
            <ac:picMk id="30" creationId="{D8D01365-55E8-4D75-AE72-29BE111480F8}"/>
          </ac:picMkLst>
        </pc:picChg>
        <pc:picChg chg="add mod">
          <ac:chgData name="Shimabe Tatsuya" userId="346879614937139c" providerId="LiveId" clId="{3832B8DE-5AC0-4299-8C47-AAFC9A3146A0}" dt="2022-10-31T06:42:32.585" v="4015" actId="1076"/>
          <ac:picMkLst>
            <pc:docMk/>
            <pc:sldMk cId="429844262" sldId="283"/>
            <ac:picMk id="32" creationId="{69DD36CE-3FE2-4D27-BB34-1F832EB7E3A1}"/>
          </ac:picMkLst>
        </pc:picChg>
        <pc:cxnChg chg="add del mod">
          <ac:chgData name="Shimabe Tatsuya" userId="346879614937139c" providerId="LiveId" clId="{3832B8DE-5AC0-4299-8C47-AAFC9A3146A0}" dt="2022-10-31T06:13:44.242" v="3963" actId="14100"/>
          <ac:cxnSpMkLst>
            <pc:docMk/>
            <pc:sldMk cId="429844262" sldId="283"/>
            <ac:cxnSpMk id="7" creationId="{F7A13215-B609-4F9A-BF0B-83339D9E9E06}"/>
          </ac:cxnSpMkLst>
        </pc:cxnChg>
        <pc:cxnChg chg="add del mod">
          <ac:chgData name="Shimabe Tatsuya" userId="346879614937139c" providerId="LiveId" clId="{3832B8DE-5AC0-4299-8C47-AAFC9A3146A0}" dt="2022-10-31T06:13:54.336" v="3965" actId="14100"/>
          <ac:cxnSpMkLst>
            <pc:docMk/>
            <pc:sldMk cId="429844262" sldId="283"/>
            <ac:cxnSpMk id="9" creationId="{5FC05E61-2F2F-460B-BD48-AB86E1CDEB13}"/>
          </ac:cxnSpMkLst>
        </pc:cxnChg>
        <pc:cxnChg chg="add del mod">
          <ac:chgData name="Shimabe Tatsuya" userId="346879614937139c" providerId="LiveId" clId="{3832B8DE-5AC0-4299-8C47-AAFC9A3146A0}" dt="2022-10-31T06:15:32.229" v="3983" actId="1076"/>
          <ac:cxnSpMkLst>
            <pc:docMk/>
            <pc:sldMk cId="429844262" sldId="283"/>
            <ac:cxnSpMk id="12" creationId="{D8E0CC1B-3351-403A-B2F2-74957222C308}"/>
          </ac:cxnSpMkLst>
        </pc:cxnChg>
        <pc:cxnChg chg="add del mod">
          <ac:chgData name="Shimabe Tatsuya" userId="346879614937139c" providerId="LiveId" clId="{3832B8DE-5AC0-4299-8C47-AAFC9A3146A0}" dt="2022-10-31T06:39:28.981" v="4001" actId="478"/>
          <ac:cxnSpMkLst>
            <pc:docMk/>
            <pc:sldMk cId="429844262" sldId="283"/>
            <ac:cxnSpMk id="13" creationId="{E22FD107-1C9F-44B3-8103-B6CF8BCAE66E}"/>
          </ac:cxnSpMkLst>
        </pc:cxnChg>
        <pc:cxnChg chg="add del mod">
          <ac:chgData name="Shimabe Tatsuya" userId="346879614937139c" providerId="LiveId" clId="{3832B8DE-5AC0-4299-8C47-AAFC9A3146A0}" dt="2022-10-31T06:14:55.314" v="3976" actId="14100"/>
          <ac:cxnSpMkLst>
            <pc:docMk/>
            <pc:sldMk cId="429844262" sldId="283"/>
            <ac:cxnSpMk id="18" creationId="{3D4B7731-B955-49C9-B066-CB242A469C64}"/>
          </ac:cxnSpMkLst>
        </pc:cxnChg>
        <pc:cxnChg chg="add del mod">
          <ac:chgData name="Shimabe Tatsuya" userId="346879614937139c" providerId="LiveId" clId="{3832B8DE-5AC0-4299-8C47-AAFC9A3146A0}" dt="2022-10-31T06:15:06.418" v="3978" actId="14100"/>
          <ac:cxnSpMkLst>
            <pc:docMk/>
            <pc:sldMk cId="429844262" sldId="283"/>
            <ac:cxnSpMk id="19" creationId="{5DB28CF3-A40B-4DAA-A887-D953B0F38FC3}"/>
          </ac:cxnSpMkLst>
        </pc:cxnChg>
        <pc:cxnChg chg="add mod">
          <ac:chgData name="Shimabe Tatsuya" userId="346879614937139c" providerId="LiveId" clId="{3832B8DE-5AC0-4299-8C47-AAFC9A3146A0}" dt="2022-10-31T06:16:07.088" v="3991" actId="1076"/>
          <ac:cxnSpMkLst>
            <pc:docMk/>
            <pc:sldMk cId="429844262" sldId="283"/>
            <ac:cxnSpMk id="28" creationId="{F119D989-3FDA-4B71-873D-99B9509C7B46}"/>
          </ac:cxnSpMkLst>
        </pc:cxnChg>
      </pc:sldChg>
      <pc:sldChg chg="modSp mod">
        <pc:chgData name="Shimabe Tatsuya" userId="346879614937139c" providerId="LiveId" clId="{3832B8DE-5AC0-4299-8C47-AAFC9A3146A0}" dt="2022-10-31T03:47:24.539" v="3952" actId="1076"/>
        <pc:sldMkLst>
          <pc:docMk/>
          <pc:sldMk cId="1460114819" sldId="284"/>
        </pc:sldMkLst>
        <pc:picChg chg="mod">
          <ac:chgData name="Shimabe Tatsuya" userId="346879614937139c" providerId="LiveId" clId="{3832B8DE-5AC0-4299-8C47-AAFC9A3146A0}" dt="2022-10-31T03:47:24.539" v="3952" actId="1076"/>
          <ac:picMkLst>
            <pc:docMk/>
            <pc:sldMk cId="1460114819" sldId="284"/>
            <ac:picMk id="34" creationId="{83CA3E13-7C37-B18C-CB91-C022D78B45C4}"/>
          </ac:picMkLst>
        </pc:picChg>
      </pc:sldChg>
      <pc:sldChg chg="addSp delSp modSp add mod">
        <pc:chgData name="Shimabe Tatsuya" userId="346879614937139c" providerId="LiveId" clId="{3832B8DE-5AC0-4299-8C47-AAFC9A3146A0}" dt="2022-10-27T23:37:57.392" v="992" actId="1076"/>
        <pc:sldMkLst>
          <pc:docMk/>
          <pc:sldMk cId="1460372481" sldId="287"/>
        </pc:sldMkLst>
        <pc:spChg chg="del">
          <ac:chgData name="Shimabe Tatsuya" userId="346879614937139c" providerId="LiveId" clId="{3832B8DE-5AC0-4299-8C47-AAFC9A3146A0}" dt="2022-10-27T19:46:49.864" v="1" actId="478"/>
          <ac:spMkLst>
            <pc:docMk/>
            <pc:sldMk cId="1460372481" sldId="287"/>
            <ac:spMk id="3" creationId="{C4CE4BB0-AD31-F221-302E-A97644765FB9}"/>
          </ac:spMkLst>
        </pc:spChg>
        <pc:spChg chg="mod">
          <ac:chgData name="Shimabe Tatsuya" userId="346879614937139c" providerId="LiveId" clId="{3832B8DE-5AC0-4299-8C47-AAFC9A3146A0}" dt="2022-10-27T20:08:33.665" v="251" actId="1076"/>
          <ac:spMkLst>
            <pc:docMk/>
            <pc:sldMk cId="1460372481" sldId="287"/>
            <ac:spMk id="4" creationId="{2ED80F80-5700-469C-9A4C-C26CF1C8818B}"/>
          </ac:spMkLst>
        </pc:spChg>
        <pc:spChg chg="mod">
          <ac:chgData name="Shimabe Tatsuya" userId="346879614937139c" providerId="LiveId" clId="{3832B8DE-5AC0-4299-8C47-AAFC9A3146A0}" dt="2022-10-27T23:37:57.392" v="992" actId="1076"/>
          <ac:spMkLst>
            <pc:docMk/>
            <pc:sldMk cId="1460372481" sldId="287"/>
            <ac:spMk id="5" creationId="{1099CD2A-6F29-4E2A-822F-54E6F5D59C9E}"/>
          </ac:spMkLst>
        </pc:spChg>
        <pc:spChg chg="del">
          <ac:chgData name="Shimabe Tatsuya" userId="346879614937139c" providerId="LiveId" clId="{3832B8DE-5AC0-4299-8C47-AAFC9A3146A0}" dt="2022-10-27T19:46:49.864" v="1" actId="478"/>
          <ac:spMkLst>
            <pc:docMk/>
            <pc:sldMk cId="1460372481" sldId="287"/>
            <ac:spMk id="8" creationId="{6B448BE5-4B97-F483-45C0-46B7FFEF6C2A}"/>
          </ac:spMkLst>
        </pc:spChg>
        <pc:spChg chg="add mod">
          <ac:chgData name="Shimabe Tatsuya" userId="346879614937139c" providerId="LiveId" clId="{3832B8DE-5AC0-4299-8C47-AAFC9A3146A0}" dt="2022-10-27T20:44:39.813" v="713" actId="1076"/>
          <ac:spMkLst>
            <pc:docMk/>
            <pc:sldMk cId="1460372481" sldId="287"/>
            <ac:spMk id="9" creationId="{F5001947-1C39-4C53-B8C1-0B5FB98B2798}"/>
          </ac:spMkLst>
        </pc:spChg>
        <pc:spChg chg="add mod">
          <ac:chgData name="Shimabe Tatsuya" userId="346879614937139c" providerId="LiveId" clId="{3832B8DE-5AC0-4299-8C47-AAFC9A3146A0}" dt="2022-10-27T20:53:33.425" v="970" actId="1076"/>
          <ac:spMkLst>
            <pc:docMk/>
            <pc:sldMk cId="1460372481" sldId="287"/>
            <ac:spMk id="33" creationId="{D84D6417-2E5B-4D68-8039-DB81CC0265D0}"/>
          </ac:spMkLst>
        </pc:spChg>
        <pc:spChg chg="add mod">
          <ac:chgData name="Shimabe Tatsuya" userId="346879614937139c" providerId="LiveId" clId="{3832B8DE-5AC0-4299-8C47-AAFC9A3146A0}" dt="2022-10-27T20:48:52.121" v="902" actId="1076"/>
          <ac:spMkLst>
            <pc:docMk/>
            <pc:sldMk cId="1460372481" sldId="287"/>
            <ac:spMk id="43" creationId="{E430226D-10FB-46D4-819E-395CF27A15D0}"/>
          </ac:spMkLst>
        </pc:spChg>
        <pc:spChg chg="add del mod">
          <ac:chgData name="Shimabe Tatsuya" userId="346879614937139c" providerId="LiveId" clId="{3832B8DE-5AC0-4299-8C47-AAFC9A3146A0}" dt="2022-10-27T20:50:43.950" v="907" actId="478"/>
          <ac:spMkLst>
            <pc:docMk/>
            <pc:sldMk cId="1460372481" sldId="287"/>
            <ac:spMk id="44" creationId="{63CFB505-3B4D-4288-B6ED-37FA2FAA3093}"/>
          </ac:spMkLst>
        </pc:spChg>
        <pc:spChg chg="add mod">
          <ac:chgData name="Shimabe Tatsuya" userId="346879614937139c" providerId="LiveId" clId="{3832B8DE-5AC0-4299-8C47-AAFC9A3146A0}" dt="2022-10-27T20:53:53.661" v="972" actId="14100"/>
          <ac:spMkLst>
            <pc:docMk/>
            <pc:sldMk cId="1460372481" sldId="287"/>
            <ac:spMk id="45" creationId="{D5D164FD-0C78-4A64-BDF7-F35EB8F5396C}"/>
          </ac:spMkLst>
        </pc:spChg>
        <pc:spChg chg="add mod">
          <ac:chgData name="Shimabe Tatsuya" userId="346879614937139c" providerId="LiveId" clId="{3832B8DE-5AC0-4299-8C47-AAFC9A3146A0}" dt="2022-10-27T20:53:50.832" v="971" actId="1076"/>
          <ac:spMkLst>
            <pc:docMk/>
            <pc:sldMk cId="1460372481" sldId="287"/>
            <ac:spMk id="46" creationId="{74E245C7-22CD-4F16-82E8-CA81C4BD2EE7}"/>
          </ac:spMkLst>
        </pc:spChg>
        <pc:spChg chg="del">
          <ac:chgData name="Shimabe Tatsuya" userId="346879614937139c" providerId="LiveId" clId="{3832B8DE-5AC0-4299-8C47-AAFC9A3146A0}" dt="2022-10-27T19:46:49.864" v="1" actId="478"/>
          <ac:spMkLst>
            <pc:docMk/>
            <pc:sldMk cId="1460372481" sldId="287"/>
            <ac:spMk id="48" creationId="{3030AD3D-6471-E728-19A9-A7BEF487C963}"/>
          </ac:spMkLst>
        </pc:spChg>
        <pc:spChg chg="del">
          <ac:chgData name="Shimabe Tatsuya" userId="346879614937139c" providerId="LiveId" clId="{3832B8DE-5AC0-4299-8C47-AAFC9A3146A0}" dt="2022-10-27T19:46:49.864" v="1" actId="478"/>
          <ac:spMkLst>
            <pc:docMk/>
            <pc:sldMk cId="1460372481" sldId="287"/>
            <ac:spMk id="52" creationId="{9B7BE507-AEE2-AF12-2F4A-07CEE42191A8}"/>
          </ac:spMkLst>
        </pc:spChg>
        <pc:spChg chg="del">
          <ac:chgData name="Shimabe Tatsuya" userId="346879614937139c" providerId="LiveId" clId="{3832B8DE-5AC0-4299-8C47-AAFC9A3146A0}" dt="2022-10-27T19:46:49.864" v="1" actId="478"/>
          <ac:spMkLst>
            <pc:docMk/>
            <pc:sldMk cId="1460372481" sldId="287"/>
            <ac:spMk id="83" creationId="{A2014878-BBB2-C037-0513-C6179660AFDF}"/>
          </ac:spMkLst>
        </pc:spChg>
        <pc:spChg chg="del">
          <ac:chgData name="Shimabe Tatsuya" userId="346879614937139c" providerId="LiveId" clId="{3832B8DE-5AC0-4299-8C47-AAFC9A3146A0}" dt="2022-10-27T19:46:49.864" v="1" actId="478"/>
          <ac:spMkLst>
            <pc:docMk/>
            <pc:sldMk cId="1460372481" sldId="287"/>
            <ac:spMk id="84" creationId="{F61BA59C-E137-1835-3BEE-E82B7502AB8F}"/>
          </ac:spMkLst>
        </pc:spChg>
        <pc:spChg chg="del">
          <ac:chgData name="Shimabe Tatsuya" userId="346879614937139c" providerId="LiveId" clId="{3832B8DE-5AC0-4299-8C47-AAFC9A3146A0}" dt="2022-10-27T19:46:49.864" v="1" actId="478"/>
          <ac:spMkLst>
            <pc:docMk/>
            <pc:sldMk cId="1460372481" sldId="287"/>
            <ac:spMk id="87" creationId="{C890D344-8A93-2D72-4034-B49A3E36E1A2}"/>
          </ac:spMkLst>
        </pc:spChg>
        <pc:spChg chg="del">
          <ac:chgData name="Shimabe Tatsuya" userId="346879614937139c" providerId="LiveId" clId="{3832B8DE-5AC0-4299-8C47-AAFC9A3146A0}" dt="2022-10-27T19:46:49.864" v="1" actId="478"/>
          <ac:spMkLst>
            <pc:docMk/>
            <pc:sldMk cId="1460372481" sldId="287"/>
            <ac:spMk id="88" creationId="{54470A35-FB3F-3DA4-F5AA-F0F5854433F0}"/>
          </ac:spMkLst>
        </pc:spChg>
        <pc:spChg chg="del">
          <ac:chgData name="Shimabe Tatsuya" userId="346879614937139c" providerId="LiveId" clId="{3832B8DE-5AC0-4299-8C47-AAFC9A3146A0}" dt="2022-10-27T19:46:49.864" v="1" actId="478"/>
          <ac:spMkLst>
            <pc:docMk/>
            <pc:sldMk cId="1460372481" sldId="287"/>
            <ac:spMk id="89" creationId="{10459AB9-2CFC-D9B2-69CC-A0BB1BBE531C}"/>
          </ac:spMkLst>
        </pc:spChg>
        <pc:spChg chg="del">
          <ac:chgData name="Shimabe Tatsuya" userId="346879614937139c" providerId="LiveId" clId="{3832B8DE-5AC0-4299-8C47-AAFC9A3146A0}" dt="2022-10-27T19:46:49.864" v="1" actId="478"/>
          <ac:spMkLst>
            <pc:docMk/>
            <pc:sldMk cId="1460372481" sldId="287"/>
            <ac:spMk id="90" creationId="{A133D107-9653-33D2-9051-0A0BA8BCD3FD}"/>
          </ac:spMkLst>
        </pc:spChg>
        <pc:spChg chg="del">
          <ac:chgData name="Shimabe Tatsuya" userId="346879614937139c" providerId="LiveId" clId="{3832B8DE-5AC0-4299-8C47-AAFC9A3146A0}" dt="2022-10-27T19:46:49.864" v="1" actId="478"/>
          <ac:spMkLst>
            <pc:docMk/>
            <pc:sldMk cId="1460372481" sldId="287"/>
            <ac:spMk id="91" creationId="{F1773BD8-A77E-E85F-06D4-3959CB996A7E}"/>
          </ac:spMkLst>
        </pc:spChg>
        <pc:spChg chg="del">
          <ac:chgData name="Shimabe Tatsuya" userId="346879614937139c" providerId="LiveId" clId="{3832B8DE-5AC0-4299-8C47-AAFC9A3146A0}" dt="2022-10-27T19:46:49.864" v="1" actId="478"/>
          <ac:spMkLst>
            <pc:docMk/>
            <pc:sldMk cId="1460372481" sldId="287"/>
            <ac:spMk id="93" creationId="{24ED5310-DBDC-8885-856A-3A98807AFC00}"/>
          </ac:spMkLst>
        </pc:spChg>
        <pc:spChg chg="del">
          <ac:chgData name="Shimabe Tatsuya" userId="346879614937139c" providerId="LiveId" clId="{3832B8DE-5AC0-4299-8C47-AAFC9A3146A0}" dt="2022-10-27T19:46:49.864" v="1" actId="478"/>
          <ac:spMkLst>
            <pc:docMk/>
            <pc:sldMk cId="1460372481" sldId="287"/>
            <ac:spMk id="95" creationId="{BBA41199-13CB-C03D-8453-1D99B9FA17AA}"/>
          </ac:spMkLst>
        </pc:spChg>
        <pc:spChg chg="add mod">
          <ac:chgData name="Shimabe Tatsuya" userId="346879614937139c" providerId="LiveId" clId="{3832B8DE-5AC0-4299-8C47-AAFC9A3146A0}" dt="2022-10-27T20:54:28.023" v="975" actId="1076"/>
          <ac:spMkLst>
            <pc:docMk/>
            <pc:sldMk cId="1460372481" sldId="287"/>
            <ac:spMk id="101" creationId="{7F54DD39-F2BB-4E3B-A28A-9D633714BABE}"/>
          </ac:spMkLst>
        </pc:spChg>
        <pc:spChg chg="add del mod">
          <ac:chgData name="Shimabe Tatsuya" userId="346879614937139c" providerId="LiveId" clId="{3832B8DE-5AC0-4299-8C47-AAFC9A3146A0}" dt="2022-10-27T20:28:52.417" v="489" actId="478"/>
          <ac:spMkLst>
            <pc:docMk/>
            <pc:sldMk cId="1460372481" sldId="287"/>
            <ac:spMk id="102" creationId="{D2E93D8F-41D6-49A3-AF1E-DA5C0CA7C160}"/>
          </ac:spMkLst>
        </pc:spChg>
        <pc:spChg chg="add mod">
          <ac:chgData name="Shimabe Tatsuya" userId="346879614937139c" providerId="LiveId" clId="{3832B8DE-5AC0-4299-8C47-AAFC9A3146A0}" dt="2022-10-27T20:44:39.813" v="713" actId="1076"/>
          <ac:spMkLst>
            <pc:docMk/>
            <pc:sldMk cId="1460372481" sldId="287"/>
            <ac:spMk id="112" creationId="{F6860100-4AB0-4C95-859B-28FF8D405ED3}"/>
          </ac:spMkLst>
        </pc:spChg>
        <pc:spChg chg="add mod">
          <ac:chgData name="Shimabe Tatsuya" userId="346879614937139c" providerId="LiveId" clId="{3832B8DE-5AC0-4299-8C47-AAFC9A3146A0}" dt="2022-10-27T20:48:52.121" v="902" actId="1076"/>
          <ac:spMkLst>
            <pc:docMk/>
            <pc:sldMk cId="1460372481" sldId="287"/>
            <ac:spMk id="114" creationId="{1D29EE15-1483-41F0-A3B6-0B0E3ADAB4A7}"/>
          </ac:spMkLst>
        </pc:spChg>
        <pc:spChg chg="add mod">
          <ac:chgData name="Shimabe Tatsuya" userId="346879614937139c" providerId="LiveId" clId="{3832B8DE-5AC0-4299-8C47-AAFC9A3146A0}" dt="2022-10-27T20:54:23.346" v="974" actId="1076"/>
          <ac:spMkLst>
            <pc:docMk/>
            <pc:sldMk cId="1460372481" sldId="287"/>
            <ac:spMk id="117" creationId="{5EF8A6E9-4AC6-4783-8922-0E1EDCA997F5}"/>
          </ac:spMkLst>
        </pc:spChg>
        <pc:spChg chg="del">
          <ac:chgData name="Shimabe Tatsuya" userId="346879614937139c" providerId="LiveId" clId="{3832B8DE-5AC0-4299-8C47-AAFC9A3146A0}" dt="2022-10-27T19:46:49.864" v="1" actId="478"/>
          <ac:spMkLst>
            <pc:docMk/>
            <pc:sldMk cId="1460372481" sldId="287"/>
            <ac:spMk id="122" creationId="{CC9A575C-6A83-060D-BE00-905EA2C347D3}"/>
          </ac:spMkLst>
        </pc:spChg>
        <pc:spChg chg="del">
          <ac:chgData name="Shimabe Tatsuya" userId="346879614937139c" providerId="LiveId" clId="{3832B8DE-5AC0-4299-8C47-AAFC9A3146A0}" dt="2022-10-27T19:46:49.864" v="1" actId="478"/>
          <ac:spMkLst>
            <pc:docMk/>
            <pc:sldMk cId="1460372481" sldId="287"/>
            <ac:spMk id="123" creationId="{ABFF03AF-8D6A-2A1E-FFF2-711D3C0D7855}"/>
          </ac:spMkLst>
        </pc:spChg>
        <pc:spChg chg="del">
          <ac:chgData name="Shimabe Tatsuya" userId="346879614937139c" providerId="LiveId" clId="{3832B8DE-5AC0-4299-8C47-AAFC9A3146A0}" dt="2022-10-27T19:46:49.864" v="1" actId="478"/>
          <ac:spMkLst>
            <pc:docMk/>
            <pc:sldMk cId="1460372481" sldId="287"/>
            <ac:spMk id="124" creationId="{087C81BC-7C50-8EB3-0F86-33729717C763}"/>
          </ac:spMkLst>
        </pc:spChg>
        <pc:spChg chg="del">
          <ac:chgData name="Shimabe Tatsuya" userId="346879614937139c" providerId="LiveId" clId="{3832B8DE-5AC0-4299-8C47-AAFC9A3146A0}" dt="2022-10-27T19:46:49.864" v="1" actId="478"/>
          <ac:spMkLst>
            <pc:docMk/>
            <pc:sldMk cId="1460372481" sldId="287"/>
            <ac:spMk id="125" creationId="{45B9838D-4845-3B04-BDD1-C9F58712EB78}"/>
          </ac:spMkLst>
        </pc:spChg>
        <pc:spChg chg="del">
          <ac:chgData name="Shimabe Tatsuya" userId="346879614937139c" providerId="LiveId" clId="{3832B8DE-5AC0-4299-8C47-AAFC9A3146A0}" dt="2022-10-27T19:46:49.864" v="1" actId="478"/>
          <ac:spMkLst>
            <pc:docMk/>
            <pc:sldMk cId="1460372481" sldId="287"/>
            <ac:spMk id="126" creationId="{603DDB5B-DE93-0690-F6AF-3C75BE67CCAA}"/>
          </ac:spMkLst>
        </pc:spChg>
        <pc:spChg chg="del">
          <ac:chgData name="Shimabe Tatsuya" userId="346879614937139c" providerId="LiveId" clId="{3832B8DE-5AC0-4299-8C47-AAFC9A3146A0}" dt="2022-10-27T19:46:49.864" v="1" actId="478"/>
          <ac:spMkLst>
            <pc:docMk/>
            <pc:sldMk cId="1460372481" sldId="287"/>
            <ac:spMk id="149" creationId="{1B42D682-F95C-A104-674C-4B9D1424DEBA}"/>
          </ac:spMkLst>
        </pc:spChg>
        <pc:spChg chg="del">
          <ac:chgData name="Shimabe Tatsuya" userId="346879614937139c" providerId="LiveId" clId="{3832B8DE-5AC0-4299-8C47-AAFC9A3146A0}" dt="2022-10-27T19:46:49.864" v="1" actId="478"/>
          <ac:spMkLst>
            <pc:docMk/>
            <pc:sldMk cId="1460372481" sldId="287"/>
            <ac:spMk id="150" creationId="{D453A9D1-36D5-55A4-BE20-673D616F4992}"/>
          </ac:spMkLst>
        </pc:spChg>
        <pc:spChg chg="del">
          <ac:chgData name="Shimabe Tatsuya" userId="346879614937139c" providerId="LiveId" clId="{3832B8DE-5AC0-4299-8C47-AAFC9A3146A0}" dt="2022-10-27T19:46:49.864" v="1" actId="478"/>
          <ac:spMkLst>
            <pc:docMk/>
            <pc:sldMk cId="1460372481" sldId="287"/>
            <ac:spMk id="151" creationId="{4E748A12-E362-9519-B32D-2C90403C6709}"/>
          </ac:spMkLst>
        </pc:spChg>
        <pc:spChg chg="del">
          <ac:chgData name="Shimabe Tatsuya" userId="346879614937139c" providerId="LiveId" clId="{3832B8DE-5AC0-4299-8C47-AAFC9A3146A0}" dt="2022-10-27T19:46:49.864" v="1" actId="478"/>
          <ac:spMkLst>
            <pc:docMk/>
            <pc:sldMk cId="1460372481" sldId="287"/>
            <ac:spMk id="153" creationId="{D2C72ECB-270D-3BCC-B59B-DC61DD289109}"/>
          </ac:spMkLst>
        </pc:spChg>
        <pc:spChg chg="del">
          <ac:chgData name="Shimabe Tatsuya" userId="346879614937139c" providerId="LiveId" clId="{3832B8DE-5AC0-4299-8C47-AAFC9A3146A0}" dt="2022-10-27T19:46:49.864" v="1" actId="478"/>
          <ac:spMkLst>
            <pc:docMk/>
            <pc:sldMk cId="1460372481" sldId="287"/>
            <ac:spMk id="171" creationId="{0283557B-AEA8-7370-7FB6-AE9D020F6A87}"/>
          </ac:spMkLst>
        </pc:spChg>
        <pc:spChg chg="del">
          <ac:chgData name="Shimabe Tatsuya" userId="346879614937139c" providerId="LiveId" clId="{3832B8DE-5AC0-4299-8C47-AAFC9A3146A0}" dt="2022-10-27T19:46:49.864" v="1" actId="478"/>
          <ac:spMkLst>
            <pc:docMk/>
            <pc:sldMk cId="1460372481" sldId="287"/>
            <ac:spMk id="175" creationId="{E44DA4B9-E0B0-A8A1-80F0-5EA4DD0244E7}"/>
          </ac:spMkLst>
        </pc:spChg>
        <pc:spChg chg="del">
          <ac:chgData name="Shimabe Tatsuya" userId="346879614937139c" providerId="LiveId" clId="{3832B8DE-5AC0-4299-8C47-AAFC9A3146A0}" dt="2022-10-27T19:46:49.864" v="1" actId="478"/>
          <ac:spMkLst>
            <pc:docMk/>
            <pc:sldMk cId="1460372481" sldId="287"/>
            <ac:spMk id="176" creationId="{C6BB9BA6-804F-D3D3-A691-4B87FD242825}"/>
          </ac:spMkLst>
        </pc:spChg>
        <pc:spChg chg="del">
          <ac:chgData name="Shimabe Tatsuya" userId="346879614937139c" providerId="LiveId" clId="{3832B8DE-5AC0-4299-8C47-AAFC9A3146A0}" dt="2022-10-27T19:46:49.864" v="1" actId="478"/>
          <ac:spMkLst>
            <pc:docMk/>
            <pc:sldMk cId="1460372481" sldId="287"/>
            <ac:spMk id="178" creationId="{B7550161-5459-4480-919B-DE7DE7FD8690}"/>
          </ac:spMkLst>
        </pc:spChg>
        <pc:spChg chg="del">
          <ac:chgData name="Shimabe Tatsuya" userId="346879614937139c" providerId="LiveId" clId="{3832B8DE-5AC0-4299-8C47-AAFC9A3146A0}" dt="2022-10-27T19:46:49.864" v="1" actId="478"/>
          <ac:spMkLst>
            <pc:docMk/>
            <pc:sldMk cId="1460372481" sldId="287"/>
            <ac:spMk id="179" creationId="{F90F026C-1DD8-2642-6740-784FFC2F75FE}"/>
          </ac:spMkLst>
        </pc:spChg>
        <pc:spChg chg="del">
          <ac:chgData name="Shimabe Tatsuya" userId="346879614937139c" providerId="LiveId" clId="{3832B8DE-5AC0-4299-8C47-AAFC9A3146A0}" dt="2022-10-27T19:46:49.864" v="1" actId="478"/>
          <ac:spMkLst>
            <pc:docMk/>
            <pc:sldMk cId="1460372481" sldId="287"/>
            <ac:spMk id="183" creationId="{DA11C4D0-DA12-182D-B09E-0879A9D2D601}"/>
          </ac:spMkLst>
        </pc:spChg>
        <pc:spChg chg="del">
          <ac:chgData name="Shimabe Tatsuya" userId="346879614937139c" providerId="LiveId" clId="{3832B8DE-5AC0-4299-8C47-AAFC9A3146A0}" dt="2022-10-27T19:46:54.902" v="2" actId="478"/>
          <ac:spMkLst>
            <pc:docMk/>
            <pc:sldMk cId="1460372481" sldId="287"/>
            <ac:spMk id="184" creationId="{9FEDC6B7-73CA-F0AC-5446-8288D4999CEC}"/>
          </ac:spMkLst>
        </pc:spChg>
        <pc:spChg chg="del">
          <ac:chgData name="Shimabe Tatsuya" userId="346879614937139c" providerId="LiveId" clId="{3832B8DE-5AC0-4299-8C47-AAFC9A3146A0}" dt="2022-10-27T19:46:49.864" v="1" actId="478"/>
          <ac:spMkLst>
            <pc:docMk/>
            <pc:sldMk cId="1460372481" sldId="287"/>
            <ac:spMk id="185" creationId="{B764F449-CE85-3349-3E91-635C111801AE}"/>
          </ac:spMkLst>
        </pc:spChg>
        <pc:spChg chg="del">
          <ac:chgData name="Shimabe Tatsuya" userId="346879614937139c" providerId="LiveId" clId="{3832B8DE-5AC0-4299-8C47-AAFC9A3146A0}" dt="2022-10-27T19:46:49.864" v="1" actId="478"/>
          <ac:spMkLst>
            <pc:docMk/>
            <pc:sldMk cId="1460372481" sldId="287"/>
            <ac:spMk id="186" creationId="{1949A4C0-4318-74A1-96B2-915155741030}"/>
          </ac:spMkLst>
        </pc:spChg>
        <pc:spChg chg="del">
          <ac:chgData name="Shimabe Tatsuya" userId="346879614937139c" providerId="LiveId" clId="{3832B8DE-5AC0-4299-8C47-AAFC9A3146A0}" dt="2022-10-27T19:46:49.864" v="1" actId="478"/>
          <ac:spMkLst>
            <pc:docMk/>
            <pc:sldMk cId="1460372481" sldId="287"/>
            <ac:spMk id="189" creationId="{120E96A0-90B9-0D16-60D7-BDD883116A34}"/>
          </ac:spMkLst>
        </pc:spChg>
        <pc:spChg chg="del">
          <ac:chgData name="Shimabe Tatsuya" userId="346879614937139c" providerId="LiveId" clId="{3832B8DE-5AC0-4299-8C47-AAFC9A3146A0}" dt="2022-10-27T19:46:49.864" v="1" actId="478"/>
          <ac:spMkLst>
            <pc:docMk/>
            <pc:sldMk cId="1460372481" sldId="287"/>
            <ac:spMk id="190" creationId="{E269F3BC-D24E-BAF8-3ECB-70738A47B10A}"/>
          </ac:spMkLst>
        </pc:spChg>
        <pc:spChg chg="del">
          <ac:chgData name="Shimabe Tatsuya" userId="346879614937139c" providerId="LiveId" clId="{3832B8DE-5AC0-4299-8C47-AAFC9A3146A0}" dt="2022-10-27T19:46:49.864" v="1" actId="478"/>
          <ac:spMkLst>
            <pc:docMk/>
            <pc:sldMk cId="1460372481" sldId="287"/>
            <ac:spMk id="191" creationId="{0C480FA2-FB1F-9DCB-DDBA-1A971D2F51B2}"/>
          </ac:spMkLst>
        </pc:spChg>
        <pc:spChg chg="del">
          <ac:chgData name="Shimabe Tatsuya" userId="346879614937139c" providerId="LiveId" clId="{3832B8DE-5AC0-4299-8C47-AAFC9A3146A0}" dt="2022-10-27T19:46:49.864" v="1" actId="478"/>
          <ac:spMkLst>
            <pc:docMk/>
            <pc:sldMk cId="1460372481" sldId="287"/>
            <ac:spMk id="192" creationId="{83A6F257-8CF9-FED9-0785-2B46E345F8CA}"/>
          </ac:spMkLst>
        </pc:spChg>
        <pc:spChg chg="del">
          <ac:chgData name="Shimabe Tatsuya" userId="346879614937139c" providerId="LiveId" clId="{3832B8DE-5AC0-4299-8C47-AAFC9A3146A0}" dt="2022-10-27T19:46:49.864" v="1" actId="478"/>
          <ac:spMkLst>
            <pc:docMk/>
            <pc:sldMk cId="1460372481" sldId="287"/>
            <ac:spMk id="193" creationId="{3A449659-BCB1-BD5D-D356-FFA43BC4BA75}"/>
          </ac:spMkLst>
        </pc:spChg>
        <pc:spChg chg="del">
          <ac:chgData name="Shimabe Tatsuya" userId="346879614937139c" providerId="LiveId" clId="{3832B8DE-5AC0-4299-8C47-AAFC9A3146A0}" dt="2022-10-27T19:46:49.864" v="1" actId="478"/>
          <ac:spMkLst>
            <pc:docMk/>
            <pc:sldMk cId="1460372481" sldId="287"/>
            <ac:spMk id="194" creationId="{97DE9C19-D08E-54BC-43EF-04DADB4DDE26}"/>
          </ac:spMkLst>
        </pc:spChg>
        <pc:spChg chg="del">
          <ac:chgData name="Shimabe Tatsuya" userId="346879614937139c" providerId="LiveId" clId="{3832B8DE-5AC0-4299-8C47-AAFC9A3146A0}" dt="2022-10-27T19:46:49.864" v="1" actId="478"/>
          <ac:spMkLst>
            <pc:docMk/>
            <pc:sldMk cId="1460372481" sldId="287"/>
            <ac:spMk id="195" creationId="{663F6171-54FF-515E-E283-33F50BBCD876}"/>
          </ac:spMkLst>
        </pc:spChg>
        <pc:spChg chg="del">
          <ac:chgData name="Shimabe Tatsuya" userId="346879614937139c" providerId="LiveId" clId="{3832B8DE-5AC0-4299-8C47-AAFC9A3146A0}" dt="2022-10-27T19:46:49.864" v="1" actId="478"/>
          <ac:spMkLst>
            <pc:docMk/>
            <pc:sldMk cId="1460372481" sldId="287"/>
            <ac:spMk id="196" creationId="{06D1E367-9321-D600-04BE-085CB3211B03}"/>
          </ac:spMkLst>
        </pc:spChg>
        <pc:spChg chg="del">
          <ac:chgData name="Shimabe Tatsuya" userId="346879614937139c" providerId="LiveId" clId="{3832B8DE-5AC0-4299-8C47-AAFC9A3146A0}" dt="2022-10-27T19:46:49.864" v="1" actId="478"/>
          <ac:spMkLst>
            <pc:docMk/>
            <pc:sldMk cId="1460372481" sldId="287"/>
            <ac:spMk id="197" creationId="{6718447D-47F1-EAAA-99E3-288BB0865E9A}"/>
          </ac:spMkLst>
        </pc:spChg>
        <pc:spChg chg="del">
          <ac:chgData name="Shimabe Tatsuya" userId="346879614937139c" providerId="LiveId" clId="{3832B8DE-5AC0-4299-8C47-AAFC9A3146A0}" dt="2022-10-27T19:46:49.864" v="1" actId="478"/>
          <ac:spMkLst>
            <pc:docMk/>
            <pc:sldMk cId="1460372481" sldId="287"/>
            <ac:spMk id="198" creationId="{458C4BCF-44E2-1C47-290A-B40FA73A35EF}"/>
          </ac:spMkLst>
        </pc:spChg>
        <pc:picChg chg="add del mod">
          <ac:chgData name="Shimabe Tatsuya" userId="346879614937139c" providerId="LiveId" clId="{3832B8DE-5AC0-4299-8C47-AAFC9A3146A0}" dt="2022-10-27T19:57:11.861" v="92" actId="478"/>
          <ac:picMkLst>
            <pc:docMk/>
            <pc:sldMk cId="1460372481" sldId="287"/>
            <ac:picMk id="7" creationId="{3E8CD10D-9095-4FA9-A294-11504F3B9354}"/>
          </ac:picMkLst>
        </pc:picChg>
        <pc:picChg chg="add mod">
          <ac:chgData name="Shimabe Tatsuya" userId="346879614937139c" providerId="LiveId" clId="{3832B8DE-5AC0-4299-8C47-AAFC9A3146A0}" dt="2022-10-27T20:44:39.813" v="713" actId="1076"/>
          <ac:picMkLst>
            <pc:docMk/>
            <pc:sldMk cId="1460372481" sldId="287"/>
            <ac:picMk id="11" creationId="{8AE4105D-3564-405B-95F7-D8FDF0AEBC2B}"/>
          </ac:picMkLst>
        </pc:picChg>
        <pc:picChg chg="add mod">
          <ac:chgData name="Shimabe Tatsuya" userId="346879614937139c" providerId="LiveId" clId="{3832B8DE-5AC0-4299-8C47-AAFC9A3146A0}" dt="2022-10-27T20:44:39.813" v="713" actId="1076"/>
          <ac:picMkLst>
            <pc:docMk/>
            <pc:sldMk cId="1460372481" sldId="287"/>
            <ac:picMk id="13" creationId="{5925FDE7-0026-4415-B3DE-72758CE1EBA3}"/>
          </ac:picMkLst>
        </pc:picChg>
        <pc:picChg chg="add mod">
          <ac:chgData name="Shimabe Tatsuya" userId="346879614937139c" providerId="LiveId" clId="{3832B8DE-5AC0-4299-8C47-AAFC9A3146A0}" dt="2022-10-27T20:44:39.813" v="713" actId="1076"/>
          <ac:picMkLst>
            <pc:docMk/>
            <pc:sldMk cId="1460372481" sldId="287"/>
            <ac:picMk id="15" creationId="{9499120F-1B8F-4A55-B247-BADD1AE355A3}"/>
          </ac:picMkLst>
        </pc:picChg>
        <pc:picChg chg="add mod">
          <ac:chgData name="Shimabe Tatsuya" userId="346879614937139c" providerId="LiveId" clId="{3832B8DE-5AC0-4299-8C47-AAFC9A3146A0}" dt="2022-10-27T20:44:39.813" v="713" actId="1076"/>
          <ac:picMkLst>
            <pc:docMk/>
            <pc:sldMk cId="1460372481" sldId="287"/>
            <ac:picMk id="17" creationId="{4127A671-F9C9-4494-B000-255ED70AEA6E}"/>
          </ac:picMkLst>
        </pc:picChg>
        <pc:picChg chg="add mod">
          <ac:chgData name="Shimabe Tatsuya" userId="346879614937139c" providerId="LiveId" clId="{3832B8DE-5AC0-4299-8C47-AAFC9A3146A0}" dt="2022-10-27T20:44:39.813" v="713" actId="1076"/>
          <ac:picMkLst>
            <pc:docMk/>
            <pc:sldMk cId="1460372481" sldId="287"/>
            <ac:picMk id="19" creationId="{48E1404E-889E-41AC-8F4E-2B2C7AA5AD28}"/>
          </ac:picMkLst>
        </pc:picChg>
        <pc:picChg chg="add mod">
          <ac:chgData name="Shimabe Tatsuya" userId="346879614937139c" providerId="LiveId" clId="{3832B8DE-5AC0-4299-8C47-AAFC9A3146A0}" dt="2022-10-27T20:44:39.813" v="713" actId="1076"/>
          <ac:picMkLst>
            <pc:docMk/>
            <pc:sldMk cId="1460372481" sldId="287"/>
            <ac:picMk id="21" creationId="{CE546E32-3296-4FD7-9606-15EEAE8A51F3}"/>
          </ac:picMkLst>
        </pc:picChg>
        <pc:picChg chg="add mod">
          <ac:chgData name="Shimabe Tatsuya" userId="346879614937139c" providerId="LiveId" clId="{3832B8DE-5AC0-4299-8C47-AAFC9A3146A0}" dt="2022-10-27T20:44:39.813" v="713" actId="1076"/>
          <ac:picMkLst>
            <pc:docMk/>
            <pc:sldMk cId="1460372481" sldId="287"/>
            <ac:picMk id="23" creationId="{683FF85C-0ECE-418B-B8F3-9FA9BADA0918}"/>
          </ac:picMkLst>
        </pc:picChg>
        <pc:picChg chg="add mod">
          <ac:chgData name="Shimabe Tatsuya" userId="346879614937139c" providerId="LiveId" clId="{3832B8DE-5AC0-4299-8C47-AAFC9A3146A0}" dt="2022-10-27T20:44:39.813" v="713" actId="1076"/>
          <ac:picMkLst>
            <pc:docMk/>
            <pc:sldMk cId="1460372481" sldId="287"/>
            <ac:picMk id="25" creationId="{770A9B30-2540-4636-AEF7-075E9373C011}"/>
          </ac:picMkLst>
        </pc:picChg>
        <pc:picChg chg="add mod">
          <ac:chgData name="Shimabe Tatsuya" userId="346879614937139c" providerId="LiveId" clId="{3832B8DE-5AC0-4299-8C47-AAFC9A3146A0}" dt="2022-10-27T20:44:39.813" v="713" actId="1076"/>
          <ac:picMkLst>
            <pc:docMk/>
            <pc:sldMk cId="1460372481" sldId="287"/>
            <ac:picMk id="27" creationId="{15817DC5-9D72-4803-A551-39EBBBEAA06D}"/>
          </ac:picMkLst>
        </pc:picChg>
        <pc:picChg chg="add mod">
          <ac:chgData name="Shimabe Tatsuya" userId="346879614937139c" providerId="LiveId" clId="{3832B8DE-5AC0-4299-8C47-AAFC9A3146A0}" dt="2022-10-27T20:17:06.053" v="440" actId="1076"/>
          <ac:picMkLst>
            <pc:docMk/>
            <pc:sldMk cId="1460372481" sldId="287"/>
            <ac:picMk id="32" creationId="{8872119B-7217-45B5-B2AF-8B10E005B242}"/>
          </ac:picMkLst>
        </pc:picChg>
        <pc:picChg chg="add del mod">
          <ac:chgData name="Shimabe Tatsuya" userId="346879614937139c" providerId="LiveId" clId="{3832B8DE-5AC0-4299-8C47-AAFC9A3146A0}" dt="2022-10-27T20:35:04.503" v="590" actId="478"/>
          <ac:picMkLst>
            <pc:docMk/>
            <pc:sldMk cId="1460372481" sldId="287"/>
            <ac:picMk id="36" creationId="{3CC3945E-CBF0-408D-82E0-70114CC97FD7}"/>
          </ac:picMkLst>
        </pc:picChg>
        <pc:picChg chg="add mod">
          <ac:chgData name="Shimabe Tatsuya" userId="346879614937139c" providerId="LiveId" clId="{3832B8DE-5AC0-4299-8C47-AAFC9A3146A0}" dt="2022-10-27T20:36:12.554" v="602" actId="1076"/>
          <ac:picMkLst>
            <pc:docMk/>
            <pc:sldMk cId="1460372481" sldId="287"/>
            <ac:picMk id="38" creationId="{20277990-3E80-4469-8878-E4B6A191C2A1}"/>
          </ac:picMkLst>
        </pc:picChg>
        <pc:picChg chg="add mod modCrop">
          <ac:chgData name="Shimabe Tatsuya" userId="346879614937139c" providerId="LiveId" clId="{3832B8DE-5AC0-4299-8C47-AAFC9A3146A0}" dt="2022-10-27T20:36:43.984" v="607" actId="1076"/>
          <ac:picMkLst>
            <pc:docMk/>
            <pc:sldMk cId="1460372481" sldId="287"/>
            <ac:picMk id="40" creationId="{54AD4EE9-27AB-47E0-9BBA-34C16F8D7C6F}"/>
          </ac:picMkLst>
        </pc:picChg>
        <pc:picChg chg="add mod">
          <ac:chgData name="Shimabe Tatsuya" userId="346879614937139c" providerId="LiveId" clId="{3832B8DE-5AC0-4299-8C47-AAFC9A3146A0}" dt="2022-10-27T20:36:08.698" v="601" actId="1076"/>
          <ac:picMkLst>
            <pc:docMk/>
            <pc:sldMk cId="1460372481" sldId="287"/>
            <ac:picMk id="42" creationId="{24F7C0E0-5C6A-4DB3-9A95-E30B511B14F6}"/>
          </ac:picMkLst>
        </pc:picChg>
        <pc:cxnChg chg="add mod">
          <ac:chgData name="Shimabe Tatsuya" userId="346879614937139c" providerId="LiveId" clId="{3832B8DE-5AC0-4299-8C47-AAFC9A3146A0}" dt="2022-10-27T20:44:39.813" v="713" actId="1076"/>
          <ac:cxnSpMkLst>
            <pc:docMk/>
            <pc:sldMk cId="1460372481" sldId="287"/>
            <ac:cxnSpMk id="29" creationId="{F5C978C4-C47B-4D75-B961-E62229056C24}"/>
          </ac:cxnSpMkLst>
        </pc:cxnChg>
        <pc:cxnChg chg="del mod">
          <ac:chgData name="Shimabe Tatsuya" userId="346879614937139c" providerId="LiveId" clId="{3832B8DE-5AC0-4299-8C47-AAFC9A3146A0}" dt="2022-10-27T19:46:49.864" v="1" actId="478"/>
          <ac:cxnSpMkLst>
            <pc:docMk/>
            <pc:sldMk cId="1460372481" sldId="287"/>
            <ac:cxnSpMk id="97" creationId="{7ECA8E11-A2E6-91E2-7082-F603B9898B56}"/>
          </ac:cxnSpMkLst>
        </pc:cxnChg>
        <pc:cxnChg chg="del mod">
          <ac:chgData name="Shimabe Tatsuya" userId="346879614937139c" providerId="LiveId" clId="{3832B8DE-5AC0-4299-8C47-AAFC9A3146A0}" dt="2022-10-27T19:46:49.864" v="1" actId="478"/>
          <ac:cxnSpMkLst>
            <pc:docMk/>
            <pc:sldMk cId="1460372481" sldId="287"/>
            <ac:cxnSpMk id="98" creationId="{D4424150-F7EF-1CC8-0670-8E561D3617FA}"/>
          </ac:cxnSpMkLst>
        </pc:cxnChg>
        <pc:cxnChg chg="del mod">
          <ac:chgData name="Shimabe Tatsuya" userId="346879614937139c" providerId="LiveId" clId="{3832B8DE-5AC0-4299-8C47-AAFC9A3146A0}" dt="2022-10-27T19:46:49.864" v="1" actId="478"/>
          <ac:cxnSpMkLst>
            <pc:docMk/>
            <pc:sldMk cId="1460372481" sldId="287"/>
            <ac:cxnSpMk id="100" creationId="{9D75CE4E-5BA9-62DE-A917-4BDBE4CCB2B8}"/>
          </ac:cxnSpMkLst>
        </pc:cxnChg>
        <pc:cxnChg chg="del mod">
          <ac:chgData name="Shimabe Tatsuya" userId="346879614937139c" providerId="LiveId" clId="{3832B8DE-5AC0-4299-8C47-AAFC9A3146A0}" dt="2022-10-27T19:46:49.864" v="1" actId="478"/>
          <ac:cxnSpMkLst>
            <pc:docMk/>
            <pc:sldMk cId="1460372481" sldId="287"/>
            <ac:cxnSpMk id="103" creationId="{FBCC6056-F954-7826-A0E7-9D45B61E246F}"/>
          </ac:cxnSpMkLst>
        </pc:cxnChg>
        <pc:cxnChg chg="del mod">
          <ac:chgData name="Shimabe Tatsuya" userId="346879614937139c" providerId="LiveId" clId="{3832B8DE-5AC0-4299-8C47-AAFC9A3146A0}" dt="2022-10-27T19:46:49.864" v="1" actId="478"/>
          <ac:cxnSpMkLst>
            <pc:docMk/>
            <pc:sldMk cId="1460372481" sldId="287"/>
            <ac:cxnSpMk id="105" creationId="{2BE1376A-9254-0390-70F7-C80E56068D99}"/>
          </ac:cxnSpMkLst>
        </pc:cxnChg>
        <pc:cxnChg chg="del mod">
          <ac:chgData name="Shimabe Tatsuya" userId="346879614937139c" providerId="LiveId" clId="{3832B8DE-5AC0-4299-8C47-AAFC9A3146A0}" dt="2022-10-27T19:46:49.864" v="1" actId="478"/>
          <ac:cxnSpMkLst>
            <pc:docMk/>
            <pc:sldMk cId="1460372481" sldId="287"/>
            <ac:cxnSpMk id="107" creationId="{E10F91D2-5F8C-F3C0-2D3E-FA4B9AC9969F}"/>
          </ac:cxnSpMkLst>
        </pc:cxnChg>
        <pc:cxnChg chg="del mod">
          <ac:chgData name="Shimabe Tatsuya" userId="346879614937139c" providerId="LiveId" clId="{3832B8DE-5AC0-4299-8C47-AAFC9A3146A0}" dt="2022-10-27T19:46:49.864" v="1" actId="478"/>
          <ac:cxnSpMkLst>
            <pc:docMk/>
            <pc:sldMk cId="1460372481" sldId="287"/>
            <ac:cxnSpMk id="111" creationId="{4CC3270F-AA30-E6E2-FCA9-CD757C541F7D}"/>
          </ac:cxnSpMkLst>
        </pc:cxnChg>
        <pc:cxnChg chg="del">
          <ac:chgData name="Shimabe Tatsuya" userId="346879614937139c" providerId="LiveId" clId="{3832B8DE-5AC0-4299-8C47-AAFC9A3146A0}" dt="2022-10-27T19:46:49.864" v="1" actId="478"/>
          <ac:cxnSpMkLst>
            <pc:docMk/>
            <pc:sldMk cId="1460372481" sldId="287"/>
            <ac:cxnSpMk id="113" creationId="{E3C1734A-7E7A-F1E6-ADCC-4A80C7BE6719}"/>
          </ac:cxnSpMkLst>
        </pc:cxnChg>
        <pc:cxnChg chg="del mod">
          <ac:chgData name="Shimabe Tatsuya" userId="346879614937139c" providerId="LiveId" clId="{3832B8DE-5AC0-4299-8C47-AAFC9A3146A0}" dt="2022-10-27T19:46:49.864" v="1" actId="478"/>
          <ac:cxnSpMkLst>
            <pc:docMk/>
            <pc:sldMk cId="1460372481" sldId="287"/>
            <ac:cxnSpMk id="115" creationId="{B2012DA6-43A0-5559-73F0-0B7BA120ED80}"/>
          </ac:cxnSpMkLst>
        </pc:cxnChg>
        <pc:cxnChg chg="del mod">
          <ac:chgData name="Shimabe Tatsuya" userId="346879614937139c" providerId="LiveId" clId="{3832B8DE-5AC0-4299-8C47-AAFC9A3146A0}" dt="2022-10-27T19:46:49.864" v="1" actId="478"/>
          <ac:cxnSpMkLst>
            <pc:docMk/>
            <pc:sldMk cId="1460372481" sldId="287"/>
            <ac:cxnSpMk id="118" creationId="{8602835E-C3A0-0C19-2A39-1355C42F21FF}"/>
          </ac:cxnSpMkLst>
        </pc:cxnChg>
        <pc:cxnChg chg="del">
          <ac:chgData name="Shimabe Tatsuya" userId="346879614937139c" providerId="LiveId" clId="{3832B8DE-5AC0-4299-8C47-AAFC9A3146A0}" dt="2022-10-27T19:46:49.864" v="1" actId="478"/>
          <ac:cxnSpMkLst>
            <pc:docMk/>
            <pc:sldMk cId="1460372481" sldId="287"/>
            <ac:cxnSpMk id="127" creationId="{1E26CFD4-D350-C214-3DF7-7BC109869C9D}"/>
          </ac:cxnSpMkLst>
        </pc:cxnChg>
        <pc:cxnChg chg="del">
          <ac:chgData name="Shimabe Tatsuya" userId="346879614937139c" providerId="LiveId" clId="{3832B8DE-5AC0-4299-8C47-AAFC9A3146A0}" dt="2022-10-27T19:46:49.864" v="1" actId="478"/>
          <ac:cxnSpMkLst>
            <pc:docMk/>
            <pc:sldMk cId="1460372481" sldId="287"/>
            <ac:cxnSpMk id="129" creationId="{C40C87CA-C081-1859-5877-66785892892C}"/>
          </ac:cxnSpMkLst>
        </pc:cxnChg>
        <pc:cxnChg chg="del mod">
          <ac:chgData name="Shimabe Tatsuya" userId="346879614937139c" providerId="LiveId" clId="{3832B8DE-5AC0-4299-8C47-AAFC9A3146A0}" dt="2022-10-27T19:46:49.864" v="1" actId="478"/>
          <ac:cxnSpMkLst>
            <pc:docMk/>
            <pc:sldMk cId="1460372481" sldId="287"/>
            <ac:cxnSpMk id="131" creationId="{55E173CC-6548-8544-0859-3EFD2856C7B8}"/>
          </ac:cxnSpMkLst>
        </pc:cxnChg>
        <pc:cxnChg chg="del mod">
          <ac:chgData name="Shimabe Tatsuya" userId="346879614937139c" providerId="LiveId" clId="{3832B8DE-5AC0-4299-8C47-AAFC9A3146A0}" dt="2022-10-27T19:46:49.864" v="1" actId="478"/>
          <ac:cxnSpMkLst>
            <pc:docMk/>
            <pc:sldMk cId="1460372481" sldId="287"/>
            <ac:cxnSpMk id="133" creationId="{DC34F140-1E18-C04C-AC2F-C6F833A676EF}"/>
          </ac:cxnSpMkLst>
        </pc:cxnChg>
        <pc:cxnChg chg="del mod">
          <ac:chgData name="Shimabe Tatsuya" userId="346879614937139c" providerId="LiveId" clId="{3832B8DE-5AC0-4299-8C47-AAFC9A3146A0}" dt="2022-10-27T19:46:49.864" v="1" actId="478"/>
          <ac:cxnSpMkLst>
            <pc:docMk/>
            <pc:sldMk cId="1460372481" sldId="287"/>
            <ac:cxnSpMk id="136" creationId="{B152B212-2B19-4F84-903B-3C2E9723435E}"/>
          </ac:cxnSpMkLst>
        </pc:cxnChg>
        <pc:cxnChg chg="del">
          <ac:chgData name="Shimabe Tatsuya" userId="346879614937139c" providerId="LiveId" clId="{3832B8DE-5AC0-4299-8C47-AAFC9A3146A0}" dt="2022-10-27T19:46:49.864" v="1" actId="478"/>
          <ac:cxnSpMkLst>
            <pc:docMk/>
            <pc:sldMk cId="1460372481" sldId="287"/>
            <ac:cxnSpMk id="139" creationId="{C4A08E15-9642-674E-ED44-87AFFB76D530}"/>
          </ac:cxnSpMkLst>
        </pc:cxnChg>
        <pc:cxnChg chg="del mod">
          <ac:chgData name="Shimabe Tatsuya" userId="346879614937139c" providerId="LiveId" clId="{3832B8DE-5AC0-4299-8C47-AAFC9A3146A0}" dt="2022-10-27T19:46:49.864" v="1" actId="478"/>
          <ac:cxnSpMkLst>
            <pc:docMk/>
            <pc:sldMk cId="1460372481" sldId="287"/>
            <ac:cxnSpMk id="142" creationId="{ACAE72B6-EDF9-D874-8E55-62BE3C7819ED}"/>
          </ac:cxnSpMkLst>
        </pc:cxnChg>
        <pc:cxnChg chg="del mod">
          <ac:chgData name="Shimabe Tatsuya" userId="346879614937139c" providerId="LiveId" clId="{3832B8DE-5AC0-4299-8C47-AAFC9A3146A0}" dt="2022-10-27T19:46:49.864" v="1" actId="478"/>
          <ac:cxnSpMkLst>
            <pc:docMk/>
            <pc:sldMk cId="1460372481" sldId="287"/>
            <ac:cxnSpMk id="145" creationId="{F3374135-7FDF-4F27-7BE0-E50715E1EF5F}"/>
          </ac:cxnSpMkLst>
        </pc:cxnChg>
        <pc:cxnChg chg="del mod">
          <ac:chgData name="Shimabe Tatsuya" userId="346879614937139c" providerId="LiveId" clId="{3832B8DE-5AC0-4299-8C47-AAFC9A3146A0}" dt="2022-10-27T19:46:49.864" v="1" actId="478"/>
          <ac:cxnSpMkLst>
            <pc:docMk/>
            <pc:sldMk cId="1460372481" sldId="287"/>
            <ac:cxnSpMk id="154" creationId="{A0492AA8-D13B-8F4C-AECD-1031F571CCAC}"/>
          </ac:cxnSpMkLst>
        </pc:cxnChg>
        <pc:cxnChg chg="del mod">
          <ac:chgData name="Shimabe Tatsuya" userId="346879614937139c" providerId="LiveId" clId="{3832B8DE-5AC0-4299-8C47-AAFC9A3146A0}" dt="2022-10-27T19:46:49.864" v="1" actId="478"/>
          <ac:cxnSpMkLst>
            <pc:docMk/>
            <pc:sldMk cId="1460372481" sldId="287"/>
            <ac:cxnSpMk id="156" creationId="{45406540-F467-C492-2D0B-DEF46EB3031F}"/>
          </ac:cxnSpMkLst>
        </pc:cxnChg>
        <pc:cxnChg chg="del">
          <ac:chgData name="Shimabe Tatsuya" userId="346879614937139c" providerId="LiveId" clId="{3832B8DE-5AC0-4299-8C47-AAFC9A3146A0}" dt="2022-10-27T19:46:49.864" v="1" actId="478"/>
          <ac:cxnSpMkLst>
            <pc:docMk/>
            <pc:sldMk cId="1460372481" sldId="287"/>
            <ac:cxnSpMk id="158" creationId="{02D1CE6D-1F0B-47DF-4858-24EE4991151C}"/>
          </ac:cxnSpMkLst>
        </pc:cxnChg>
        <pc:cxnChg chg="del">
          <ac:chgData name="Shimabe Tatsuya" userId="346879614937139c" providerId="LiveId" clId="{3832B8DE-5AC0-4299-8C47-AAFC9A3146A0}" dt="2022-10-27T19:46:49.864" v="1" actId="478"/>
          <ac:cxnSpMkLst>
            <pc:docMk/>
            <pc:sldMk cId="1460372481" sldId="287"/>
            <ac:cxnSpMk id="161" creationId="{74722FFC-694C-CB4A-8036-1E8E5781ABB7}"/>
          </ac:cxnSpMkLst>
        </pc:cxnChg>
        <pc:cxnChg chg="del">
          <ac:chgData name="Shimabe Tatsuya" userId="346879614937139c" providerId="LiveId" clId="{3832B8DE-5AC0-4299-8C47-AAFC9A3146A0}" dt="2022-10-27T19:46:49.864" v="1" actId="478"/>
          <ac:cxnSpMkLst>
            <pc:docMk/>
            <pc:sldMk cId="1460372481" sldId="287"/>
            <ac:cxnSpMk id="164" creationId="{18BEC4FC-1969-F771-6803-CAC33C638667}"/>
          </ac:cxnSpMkLst>
        </pc:cxnChg>
        <pc:cxnChg chg="del mod">
          <ac:chgData name="Shimabe Tatsuya" userId="346879614937139c" providerId="LiveId" clId="{3832B8DE-5AC0-4299-8C47-AAFC9A3146A0}" dt="2022-10-27T19:46:49.864" v="1" actId="478"/>
          <ac:cxnSpMkLst>
            <pc:docMk/>
            <pc:sldMk cId="1460372481" sldId="287"/>
            <ac:cxnSpMk id="167" creationId="{C6D269E8-B5EE-7AA0-9CA1-5609539EA4FD}"/>
          </ac:cxnSpMkLst>
        </pc:cxnChg>
        <pc:cxnChg chg="del">
          <ac:chgData name="Shimabe Tatsuya" userId="346879614937139c" providerId="LiveId" clId="{3832B8DE-5AC0-4299-8C47-AAFC9A3146A0}" dt="2022-10-27T19:46:49.864" v="1" actId="478"/>
          <ac:cxnSpMkLst>
            <pc:docMk/>
            <pc:sldMk cId="1460372481" sldId="287"/>
            <ac:cxnSpMk id="169" creationId="{D265E465-111A-6745-5466-35E0C293E86A}"/>
          </ac:cxnSpMkLst>
        </pc:cxnChg>
        <pc:cxnChg chg="del mod">
          <ac:chgData name="Shimabe Tatsuya" userId="346879614937139c" providerId="LiveId" clId="{3832B8DE-5AC0-4299-8C47-AAFC9A3146A0}" dt="2022-10-27T19:46:49.864" v="1" actId="478"/>
          <ac:cxnSpMkLst>
            <pc:docMk/>
            <pc:sldMk cId="1460372481" sldId="287"/>
            <ac:cxnSpMk id="172" creationId="{7AB23618-08B6-E963-B89B-B06DC2343119}"/>
          </ac:cxnSpMkLst>
        </pc:cxnChg>
      </pc:sldChg>
      <pc:sldChg chg="modSp add mod">
        <pc:chgData name="Shimabe Tatsuya" userId="346879614937139c" providerId="LiveId" clId="{3832B8DE-5AC0-4299-8C47-AAFC9A3146A0}" dt="2022-10-27T23:50:40.572" v="1006" actId="1076"/>
        <pc:sldMkLst>
          <pc:docMk/>
          <pc:sldMk cId="2054242584" sldId="288"/>
        </pc:sldMkLst>
        <pc:spChg chg="mod">
          <ac:chgData name="Shimabe Tatsuya" userId="346879614937139c" providerId="LiveId" clId="{3832B8DE-5AC0-4299-8C47-AAFC9A3146A0}" dt="2022-10-27T23:50:40.572" v="1006" actId="1076"/>
          <ac:spMkLst>
            <pc:docMk/>
            <pc:sldMk cId="2054242584" sldId="288"/>
            <ac:spMk id="5" creationId="{1099CD2A-6F29-4E2A-822F-54E6F5D59C9E}"/>
          </ac:spMkLst>
        </pc:spChg>
      </pc:sldChg>
      <pc:sldChg chg="addSp delSp modSp add mod">
        <pc:chgData name="Shimabe Tatsuya" userId="346879614937139c" providerId="LiveId" clId="{3832B8DE-5AC0-4299-8C47-AAFC9A3146A0}" dt="2022-10-31T01:23:03.769" v="3599" actId="207"/>
        <pc:sldMkLst>
          <pc:docMk/>
          <pc:sldMk cId="2498149542" sldId="291"/>
        </pc:sldMkLst>
        <pc:spChg chg="del">
          <ac:chgData name="Shimabe Tatsuya" userId="346879614937139c" providerId="LiveId" clId="{3832B8DE-5AC0-4299-8C47-AAFC9A3146A0}" dt="2022-10-30T23:31:39.474" v="1899" actId="478"/>
          <ac:spMkLst>
            <pc:docMk/>
            <pc:sldMk cId="2498149542" sldId="291"/>
            <ac:spMk id="3" creationId="{C4CE4BB0-AD31-F221-302E-A97644765FB9}"/>
          </ac:spMkLst>
        </pc:spChg>
        <pc:spChg chg="mod">
          <ac:chgData name="Shimabe Tatsuya" userId="346879614937139c" providerId="LiveId" clId="{3832B8DE-5AC0-4299-8C47-AAFC9A3146A0}" dt="2022-10-30T23:31:26.898" v="1896" actId="20577"/>
          <ac:spMkLst>
            <pc:docMk/>
            <pc:sldMk cId="2498149542" sldId="291"/>
            <ac:spMk id="5" creationId="{1099CD2A-6F29-4E2A-822F-54E6F5D59C9E}"/>
          </ac:spMkLst>
        </pc:spChg>
        <pc:spChg chg="add mod ord">
          <ac:chgData name="Shimabe Tatsuya" userId="346879614937139c" providerId="LiveId" clId="{3832B8DE-5AC0-4299-8C47-AAFC9A3146A0}" dt="2022-10-31T01:17:10.798" v="3329" actId="167"/>
          <ac:spMkLst>
            <pc:docMk/>
            <pc:sldMk cId="2498149542" sldId="291"/>
            <ac:spMk id="6" creationId="{05CFF355-9613-433C-91C5-EFD2B7064FE3}"/>
          </ac:spMkLst>
        </pc:spChg>
        <pc:spChg chg="add del mod">
          <ac:chgData name="Shimabe Tatsuya" userId="346879614937139c" providerId="LiveId" clId="{3832B8DE-5AC0-4299-8C47-AAFC9A3146A0}" dt="2022-10-30T23:49:09.268" v="1969" actId="478"/>
          <ac:spMkLst>
            <pc:docMk/>
            <pc:sldMk cId="2498149542" sldId="291"/>
            <ac:spMk id="7" creationId="{8922EA4E-97DF-457A-8694-25BFE1838917}"/>
          </ac:spMkLst>
        </pc:spChg>
        <pc:spChg chg="del">
          <ac:chgData name="Shimabe Tatsuya" userId="346879614937139c" providerId="LiveId" clId="{3832B8DE-5AC0-4299-8C47-AAFC9A3146A0}" dt="2022-10-30T23:31:39.474" v="1899" actId="478"/>
          <ac:spMkLst>
            <pc:docMk/>
            <pc:sldMk cId="2498149542" sldId="291"/>
            <ac:spMk id="8" creationId="{6B448BE5-4B97-F483-45C0-46B7FFEF6C2A}"/>
          </ac:spMkLst>
        </pc:spChg>
        <pc:spChg chg="add mod">
          <ac:chgData name="Shimabe Tatsuya" userId="346879614937139c" providerId="LiveId" clId="{3832B8DE-5AC0-4299-8C47-AAFC9A3146A0}" dt="2022-10-31T00:06:21.805" v="2373" actId="1076"/>
          <ac:spMkLst>
            <pc:docMk/>
            <pc:sldMk cId="2498149542" sldId="291"/>
            <ac:spMk id="11" creationId="{6B0FCD75-8A3A-4415-858F-8C0D8275DFB7}"/>
          </ac:spMkLst>
        </pc:spChg>
        <pc:spChg chg="add mod ord">
          <ac:chgData name="Shimabe Tatsuya" userId="346879614937139c" providerId="LiveId" clId="{3832B8DE-5AC0-4299-8C47-AAFC9A3146A0}" dt="2022-10-31T01:16:45.755" v="3323" actId="207"/>
          <ac:spMkLst>
            <pc:docMk/>
            <pc:sldMk cId="2498149542" sldId="291"/>
            <ac:spMk id="12" creationId="{52321A9E-D579-4910-BFF6-D83170198A2B}"/>
          </ac:spMkLst>
        </pc:spChg>
        <pc:spChg chg="del">
          <ac:chgData name="Shimabe Tatsuya" userId="346879614937139c" providerId="LiveId" clId="{3832B8DE-5AC0-4299-8C47-AAFC9A3146A0}" dt="2022-10-30T23:31:39.474" v="1899" actId="478"/>
          <ac:spMkLst>
            <pc:docMk/>
            <pc:sldMk cId="2498149542" sldId="291"/>
            <ac:spMk id="48" creationId="{3030AD3D-6471-E728-19A9-A7BEF487C963}"/>
          </ac:spMkLst>
        </pc:spChg>
        <pc:spChg chg="del">
          <ac:chgData name="Shimabe Tatsuya" userId="346879614937139c" providerId="LiveId" clId="{3832B8DE-5AC0-4299-8C47-AAFC9A3146A0}" dt="2022-10-30T23:31:39.474" v="1899" actId="478"/>
          <ac:spMkLst>
            <pc:docMk/>
            <pc:sldMk cId="2498149542" sldId="291"/>
            <ac:spMk id="52" creationId="{9B7BE507-AEE2-AF12-2F4A-07CEE42191A8}"/>
          </ac:spMkLst>
        </pc:spChg>
        <pc:spChg chg="add mod">
          <ac:chgData name="Shimabe Tatsuya" userId="346879614937139c" providerId="LiveId" clId="{3832B8DE-5AC0-4299-8C47-AAFC9A3146A0}" dt="2022-10-31T01:20:43.455" v="3579" actId="1076"/>
          <ac:spMkLst>
            <pc:docMk/>
            <pc:sldMk cId="2498149542" sldId="291"/>
            <ac:spMk id="74" creationId="{E0C1041C-C45F-425D-B220-76CBDD57F91F}"/>
          </ac:spMkLst>
        </pc:spChg>
        <pc:spChg chg="add mod ord">
          <ac:chgData name="Shimabe Tatsuya" userId="346879614937139c" providerId="LiveId" clId="{3832B8DE-5AC0-4299-8C47-AAFC9A3146A0}" dt="2022-10-31T01:17:08.203" v="3328" actId="167"/>
          <ac:spMkLst>
            <pc:docMk/>
            <pc:sldMk cId="2498149542" sldId="291"/>
            <ac:spMk id="80" creationId="{F261DEA7-7614-4E75-83DD-3645CDDB0D5C}"/>
          </ac:spMkLst>
        </pc:spChg>
        <pc:spChg chg="add mod">
          <ac:chgData name="Shimabe Tatsuya" userId="346879614937139c" providerId="LiveId" clId="{3832B8DE-5AC0-4299-8C47-AAFC9A3146A0}" dt="2022-10-31T01:20:48.854" v="3580" actId="1076"/>
          <ac:spMkLst>
            <pc:docMk/>
            <pc:sldMk cId="2498149542" sldId="291"/>
            <ac:spMk id="81" creationId="{FF07C405-0704-4448-BB69-932F62501F65}"/>
          </ac:spMkLst>
        </pc:spChg>
        <pc:spChg chg="add del mod">
          <ac:chgData name="Shimabe Tatsuya" userId="346879614937139c" providerId="LiveId" clId="{3832B8DE-5AC0-4299-8C47-AAFC9A3146A0}" dt="2022-10-31T00:06:32.402" v="2374" actId="478"/>
          <ac:spMkLst>
            <pc:docMk/>
            <pc:sldMk cId="2498149542" sldId="291"/>
            <ac:spMk id="82" creationId="{5C311920-A09D-4D3E-804E-EDAAD9056770}"/>
          </ac:spMkLst>
        </pc:spChg>
        <pc:spChg chg="del">
          <ac:chgData name="Shimabe Tatsuya" userId="346879614937139c" providerId="LiveId" clId="{3832B8DE-5AC0-4299-8C47-AAFC9A3146A0}" dt="2022-10-30T23:31:39.474" v="1899" actId="478"/>
          <ac:spMkLst>
            <pc:docMk/>
            <pc:sldMk cId="2498149542" sldId="291"/>
            <ac:spMk id="83" creationId="{A2014878-BBB2-C037-0513-C6179660AFDF}"/>
          </ac:spMkLst>
        </pc:spChg>
        <pc:spChg chg="del">
          <ac:chgData name="Shimabe Tatsuya" userId="346879614937139c" providerId="LiveId" clId="{3832B8DE-5AC0-4299-8C47-AAFC9A3146A0}" dt="2022-10-30T23:31:39.474" v="1899" actId="478"/>
          <ac:spMkLst>
            <pc:docMk/>
            <pc:sldMk cId="2498149542" sldId="291"/>
            <ac:spMk id="84" creationId="{F61BA59C-E137-1835-3BEE-E82B7502AB8F}"/>
          </ac:spMkLst>
        </pc:spChg>
        <pc:spChg chg="add del mod">
          <ac:chgData name="Shimabe Tatsuya" userId="346879614937139c" providerId="LiveId" clId="{3832B8DE-5AC0-4299-8C47-AAFC9A3146A0}" dt="2022-10-31T00:06:32.402" v="2374" actId="478"/>
          <ac:spMkLst>
            <pc:docMk/>
            <pc:sldMk cId="2498149542" sldId="291"/>
            <ac:spMk id="85" creationId="{996E5FEC-8F9A-4052-A6F9-AE724DCBC4DE}"/>
          </ac:spMkLst>
        </pc:spChg>
        <pc:spChg chg="add del mod">
          <ac:chgData name="Shimabe Tatsuya" userId="346879614937139c" providerId="LiveId" clId="{3832B8DE-5AC0-4299-8C47-AAFC9A3146A0}" dt="2022-10-31T00:06:32.402" v="2374" actId="478"/>
          <ac:spMkLst>
            <pc:docMk/>
            <pc:sldMk cId="2498149542" sldId="291"/>
            <ac:spMk id="86" creationId="{194B58D6-7AED-4D24-98B6-AF146440A18A}"/>
          </ac:spMkLst>
        </pc:spChg>
        <pc:spChg chg="del">
          <ac:chgData name="Shimabe Tatsuya" userId="346879614937139c" providerId="LiveId" clId="{3832B8DE-5AC0-4299-8C47-AAFC9A3146A0}" dt="2022-10-30T23:31:39.474" v="1899" actId="478"/>
          <ac:spMkLst>
            <pc:docMk/>
            <pc:sldMk cId="2498149542" sldId="291"/>
            <ac:spMk id="87" creationId="{C890D344-8A93-2D72-4034-B49A3E36E1A2}"/>
          </ac:spMkLst>
        </pc:spChg>
        <pc:spChg chg="del">
          <ac:chgData name="Shimabe Tatsuya" userId="346879614937139c" providerId="LiveId" clId="{3832B8DE-5AC0-4299-8C47-AAFC9A3146A0}" dt="2022-10-30T23:31:39.474" v="1899" actId="478"/>
          <ac:spMkLst>
            <pc:docMk/>
            <pc:sldMk cId="2498149542" sldId="291"/>
            <ac:spMk id="88" creationId="{54470A35-FB3F-3DA4-F5AA-F0F5854433F0}"/>
          </ac:spMkLst>
        </pc:spChg>
        <pc:spChg chg="del">
          <ac:chgData name="Shimabe Tatsuya" userId="346879614937139c" providerId="LiveId" clId="{3832B8DE-5AC0-4299-8C47-AAFC9A3146A0}" dt="2022-10-30T23:31:39.474" v="1899" actId="478"/>
          <ac:spMkLst>
            <pc:docMk/>
            <pc:sldMk cId="2498149542" sldId="291"/>
            <ac:spMk id="89" creationId="{10459AB9-2CFC-D9B2-69CC-A0BB1BBE531C}"/>
          </ac:spMkLst>
        </pc:spChg>
        <pc:spChg chg="del">
          <ac:chgData name="Shimabe Tatsuya" userId="346879614937139c" providerId="LiveId" clId="{3832B8DE-5AC0-4299-8C47-AAFC9A3146A0}" dt="2022-10-30T23:31:39.474" v="1899" actId="478"/>
          <ac:spMkLst>
            <pc:docMk/>
            <pc:sldMk cId="2498149542" sldId="291"/>
            <ac:spMk id="90" creationId="{A133D107-9653-33D2-9051-0A0BA8BCD3FD}"/>
          </ac:spMkLst>
        </pc:spChg>
        <pc:spChg chg="del">
          <ac:chgData name="Shimabe Tatsuya" userId="346879614937139c" providerId="LiveId" clId="{3832B8DE-5AC0-4299-8C47-AAFC9A3146A0}" dt="2022-10-30T23:31:39.474" v="1899" actId="478"/>
          <ac:spMkLst>
            <pc:docMk/>
            <pc:sldMk cId="2498149542" sldId="291"/>
            <ac:spMk id="91" creationId="{F1773BD8-A77E-E85F-06D4-3959CB996A7E}"/>
          </ac:spMkLst>
        </pc:spChg>
        <pc:spChg chg="del">
          <ac:chgData name="Shimabe Tatsuya" userId="346879614937139c" providerId="LiveId" clId="{3832B8DE-5AC0-4299-8C47-AAFC9A3146A0}" dt="2022-10-30T23:31:39.474" v="1899" actId="478"/>
          <ac:spMkLst>
            <pc:docMk/>
            <pc:sldMk cId="2498149542" sldId="291"/>
            <ac:spMk id="93" creationId="{24ED5310-DBDC-8885-856A-3A98807AFC00}"/>
          </ac:spMkLst>
        </pc:spChg>
        <pc:spChg chg="add del mod">
          <ac:chgData name="Shimabe Tatsuya" userId="346879614937139c" providerId="LiveId" clId="{3832B8DE-5AC0-4299-8C47-AAFC9A3146A0}" dt="2022-10-31T00:06:32.402" v="2374" actId="478"/>
          <ac:spMkLst>
            <pc:docMk/>
            <pc:sldMk cId="2498149542" sldId="291"/>
            <ac:spMk id="94" creationId="{17124D7B-6551-4F66-A080-DE2A484271CB}"/>
          </ac:spMkLst>
        </pc:spChg>
        <pc:spChg chg="del">
          <ac:chgData name="Shimabe Tatsuya" userId="346879614937139c" providerId="LiveId" clId="{3832B8DE-5AC0-4299-8C47-AAFC9A3146A0}" dt="2022-10-30T23:31:39.474" v="1899" actId="478"/>
          <ac:spMkLst>
            <pc:docMk/>
            <pc:sldMk cId="2498149542" sldId="291"/>
            <ac:spMk id="95" creationId="{BBA41199-13CB-C03D-8453-1D99B9FA17AA}"/>
          </ac:spMkLst>
        </pc:spChg>
        <pc:spChg chg="add del mod">
          <ac:chgData name="Shimabe Tatsuya" userId="346879614937139c" providerId="LiveId" clId="{3832B8DE-5AC0-4299-8C47-AAFC9A3146A0}" dt="2022-10-31T00:06:32.402" v="2374" actId="478"/>
          <ac:spMkLst>
            <pc:docMk/>
            <pc:sldMk cId="2498149542" sldId="291"/>
            <ac:spMk id="96" creationId="{6A3ACE55-26D8-4D1F-91F9-7BE0713E51BD}"/>
          </ac:spMkLst>
        </pc:spChg>
        <pc:spChg chg="add del mod">
          <ac:chgData name="Shimabe Tatsuya" userId="346879614937139c" providerId="LiveId" clId="{3832B8DE-5AC0-4299-8C47-AAFC9A3146A0}" dt="2022-10-31T00:06:32.402" v="2374" actId="478"/>
          <ac:spMkLst>
            <pc:docMk/>
            <pc:sldMk cId="2498149542" sldId="291"/>
            <ac:spMk id="99" creationId="{C3998D89-4741-4CED-A16E-A34AC7BE06B4}"/>
          </ac:spMkLst>
        </pc:spChg>
        <pc:spChg chg="add mod">
          <ac:chgData name="Shimabe Tatsuya" userId="346879614937139c" providerId="LiveId" clId="{3832B8DE-5AC0-4299-8C47-AAFC9A3146A0}" dt="2022-10-31T01:21:21.031" v="3581" actId="207"/>
          <ac:spMkLst>
            <pc:docMk/>
            <pc:sldMk cId="2498149542" sldId="291"/>
            <ac:spMk id="101" creationId="{F2299A26-3106-4CAE-B8C0-D8204391FF05}"/>
          </ac:spMkLst>
        </pc:spChg>
        <pc:spChg chg="add mod ord">
          <ac:chgData name="Shimabe Tatsuya" userId="346879614937139c" providerId="LiveId" clId="{3832B8DE-5AC0-4299-8C47-AAFC9A3146A0}" dt="2022-10-31T01:21:33.149" v="3583" actId="167"/>
          <ac:spMkLst>
            <pc:docMk/>
            <pc:sldMk cId="2498149542" sldId="291"/>
            <ac:spMk id="102" creationId="{FD7EF9F1-001D-4353-96B6-C20E2D38102F}"/>
          </ac:spMkLst>
        </pc:spChg>
        <pc:spChg chg="add mod ord">
          <ac:chgData name="Shimabe Tatsuya" userId="346879614937139c" providerId="LiveId" clId="{3832B8DE-5AC0-4299-8C47-AAFC9A3146A0}" dt="2022-10-31T01:22:16.832" v="3592" actId="207"/>
          <ac:spMkLst>
            <pc:docMk/>
            <pc:sldMk cId="2498149542" sldId="291"/>
            <ac:spMk id="104" creationId="{43B04573-A3CF-48AA-967E-55127522A1C2}"/>
          </ac:spMkLst>
        </pc:spChg>
        <pc:spChg chg="add mod">
          <ac:chgData name="Shimabe Tatsuya" userId="346879614937139c" providerId="LiveId" clId="{3832B8DE-5AC0-4299-8C47-AAFC9A3146A0}" dt="2022-10-31T00:07:22.346" v="2428" actId="20577"/>
          <ac:spMkLst>
            <pc:docMk/>
            <pc:sldMk cId="2498149542" sldId="291"/>
            <ac:spMk id="108" creationId="{61767A49-1692-4886-A334-BA541864FF62}"/>
          </ac:spMkLst>
        </pc:spChg>
        <pc:spChg chg="add mod">
          <ac:chgData name="Shimabe Tatsuya" userId="346879614937139c" providerId="LiveId" clId="{3832B8DE-5AC0-4299-8C47-AAFC9A3146A0}" dt="2022-10-31T00:56:59.697" v="3137" actId="20577"/>
          <ac:spMkLst>
            <pc:docMk/>
            <pc:sldMk cId="2498149542" sldId="291"/>
            <ac:spMk id="109" creationId="{1A3395A7-3D8F-4752-9E00-4E16BB1D1984}"/>
          </ac:spMkLst>
        </pc:spChg>
        <pc:spChg chg="add mod ord">
          <ac:chgData name="Shimabe Tatsuya" userId="346879614937139c" providerId="LiveId" clId="{3832B8DE-5AC0-4299-8C47-AAFC9A3146A0}" dt="2022-10-31T01:22:09.582" v="3591" actId="166"/>
          <ac:spMkLst>
            <pc:docMk/>
            <pc:sldMk cId="2498149542" sldId="291"/>
            <ac:spMk id="110" creationId="{30F233CF-255D-4E24-8739-4434D30FA07B}"/>
          </ac:spMkLst>
        </pc:spChg>
        <pc:spChg chg="add del mod">
          <ac:chgData name="Shimabe Tatsuya" userId="346879614937139c" providerId="LiveId" clId="{3832B8DE-5AC0-4299-8C47-AAFC9A3146A0}" dt="2022-10-31T01:22:24.388" v="3593" actId="207"/>
          <ac:spMkLst>
            <pc:docMk/>
            <pc:sldMk cId="2498149542" sldId="291"/>
            <ac:spMk id="112" creationId="{4DBCE7E7-499C-4975-97AA-E4E937ED1D00}"/>
          </ac:spMkLst>
        </pc:spChg>
        <pc:spChg chg="add del mod ord">
          <ac:chgData name="Shimabe Tatsuya" userId="346879614937139c" providerId="LiveId" clId="{3832B8DE-5AC0-4299-8C47-AAFC9A3146A0}" dt="2022-10-31T01:22:42.357" v="3596" actId="207"/>
          <ac:spMkLst>
            <pc:docMk/>
            <pc:sldMk cId="2498149542" sldId="291"/>
            <ac:spMk id="114" creationId="{852A5C9D-514A-4386-90AA-74A053F0E064}"/>
          </ac:spMkLst>
        </pc:spChg>
        <pc:spChg chg="add del mod">
          <ac:chgData name="Shimabe Tatsuya" userId="346879614937139c" providerId="LiveId" clId="{3832B8DE-5AC0-4299-8C47-AAFC9A3146A0}" dt="2022-10-31T00:38:45.835" v="2651" actId="478"/>
          <ac:spMkLst>
            <pc:docMk/>
            <pc:sldMk cId="2498149542" sldId="291"/>
            <ac:spMk id="116" creationId="{01DA72B7-1037-45A8-AA86-25316289F510}"/>
          </ac:spMkLst>
        </pc:spChg>
        <pc:spChg chg="add del mod">
          <ac:chgData name="Shimabe Tatsuya" userId="346879614937139c" providerId="LiveId" clId="{3832B8DE-5AC0-4299-8C47-AAFC9A3146A0}" dt="2022-10-31T00:42:48.121" v="2741" actId="1076"/>
          <ac:spMkLst>
            <pc:docMk/>
            <pc:sldMk cId="2498149542" sldId="291"/>
            <ac:spMk id="119" creationId="{0E5548A4-3BBF-4375-9A9E-15ECE7D8E9D9}"/>
          </ac:spMkLst>
        </pc:spChg>
        <pc:spChg chg="add del mod">
          <ac:chgData name="Shimabe Tatsuya" userId="346879614937139c" providerId="LiveId" clId="{3832B8DE-5AC0-4299-8C47-AAFC9A3146A0}" dt="2022-10-31T00:50:16.012" v="2925" actId="1076"/>
          <ac:spMkLst>
            <pc:docMk/>
            <pc:sldMk cId="2498149542" sldId="291"/>
            <ac:spMk id="120" creationId="{1EF609F1-588D-4305-8814-B13642F429E9}"/>
          </ac:spMkLst>
        </pc:spChg>
        <pc:spChg chg="add del mod">
          <ac:chgData name="Shimabe Tatsuya" userId="346879614937139c" providerId="LiveId" clId="{3832B8DE-5AC0-4299-8C47-AAFC9A3146A0}" dt="2022-10-31T00:38:39.153" v="2650" actId="478"/>
          <ac:spMkLst>
            <pc:docMk/>
            <pc:sldMk cId="2498149542" sldId="291"/>
            <ac:spMk id="121" creationId="{9B0BAA28-A5B8-4C31-9D64-2D8F73B8A75B}"/>
          </ac:spMkLst>
        </pc:spChg>
        <pc:spChg chg="del">
          <ac:chgData name="Shimabe Tatsuya" userId="346879614937139c" providerId="LiveId" clId="{3832B8DE-5AC0-4299-8C47-AAFC9A3146A0}" dt="2022-10-30T23:31:39.474" v="1899" actId="478"/>
          <ac:spMkLst>
            <pc:docMk/>
            <pc:sldMk cId="2498149542" sldId="291"/>
            <ac:spMk id="122" creationId="{CC9A575C-6A83-060D-BE00-905EA2C347D3}"/>
          </ac:spMkLst>
        </pc:spChg>
        <pc:spChg chg="del">
          <ac:chgData name="Shimabe Tatsuya" userId="346879614937139c" providerId="LiveId" clId="{3832B8DE-5AC0-4299-8C47-AAFC9A3146A0}" dt="2022-10-30T23:31:39.474" v="1899" actId="478"/>
          <ac:spMkLst>
            <pc:docMk/>
            <pc:sldMk cId="2498149542" sldId="291"/>
            <ac:spMk id="123" creationId="{ABFF03AF-8D6A-2A1E-FFF2-711D3C0D7855}"/>
          </ac:spMkLst>
        </pc:spChg>
        <pc:spChg chg="del">
          <ac:chgData name="Shimabe Tatsuya" userId="346879614937139c" providerId="LiveId" clId="{3832B8DE-5AC0-4299-8C47-AAFC9A3146A0}" dt="2022-10-30T23:31:39.474" v="1899" actId="478"/>
          <ac:spMkLst>
            <pc:docMk/>
            <pc:sldMk cId="2498149542" sldId="291"/>
            <ac:spMk id="124" creationId="{087C81BC-7C50-8EB3-0F86-33729717C763}"/>
          </ac:spMkLst>
        </pc:spChg>
        <pc:spChg chg="del">
          <ac:chgData name="Shimabe Tatsuya" userId="346879614937139c" providerId="LiveId" clId="{3832B8DE-5AC0-4299-8C47-AAFC9A3146A0}" dt="2022-10-30T23:31:39.474" v="1899" actId="478"/>
          <ac:spMkLst>
            <pc:docMk/>
            <pc:sldMk cId="2498149542" sldId="291"/>
            <ac:spMk id="125" creationId="{45B9838D-4845-3B04-BDD1-C9F58712EB78}"/>
          </ac:spMkLst>
        </pc:spChg>
        <pc:spChg chg="del">
          <ac:chgData name="Shimabe Tatsuya" userId="346879614937139c" providerId="LiveId" clId="{3832B8DE-5AC0-4299-8C47-AAFC9A3146A0}" dt="2022-10-30T23:31:39.474" v="1899" actId="478"/>
          <ac:spMkLst>
            <pc:docMk/>
            <pc:sldMk cId="2498149542" sldId="291"/>
            <ac:spMk id="126" creationId="{603DDB5B-DE93-0690-F6AF-3C75BE67CCAA}"/>
          </ac:spMkLst>
        </pc:spChg>
        <pc:spChg chg="add mod">
          <ac:chgData name="Shimabe Tatsuya" userId="346879614937139c" providerId="LiveId" clId="{3832B8DE-5AC0-4299-8C47-AAFC9A3146A0}" dt="2022-10-31T01:22:55.760" v="3597" actId="207"/>
          <ac:spMkLst>
            <pc:docMk/>
            <pc:sldMk cId="2498149542" sldId="291"/>
            <ac:spMk id="128" creationId="{340A540B-C381-4399-AE0E-C5D58CE7AF29}"/>
          </ac:spMkLst>
        </pc:spChg>
        <pc:spChg chg="add mod ord">
          <ac:chgData name="Shimabe Tatsuya" userId="346879614937139c" providerId="LiveId" clId="{3832B8DE-5AC0-4299-8C47-AAFC9A3146A0}" dt="2022-10-31T01:23:03.769" v="3599" actId="207"/>
          <ac:spMkLst>
            <pc:docMk/>
            <pc:sldMk cId="2498149542" sldId="291"/>
            <ac:spMk id="130" creationId="{E657DB21-870E-4A5F-9175-4F3434EE7E96}"/>
          </ac:spMkLst>
        </pc:spChg>
        <pc:spChg chg="add mod">
          <ac:chgData name="Shimabe Tatsuya" userId="346879614937139c" providerId="LiveId" clId="{3832B8DE-5AC0-4299-8C47-AAFC9A3146A0}" dt="2022-10-31T00:53:04.169" v="3035" actId="20577"/>
          <ac:spMkLst>
            <pc:docMk/>
            <pc:sldMk cId="2498149542" sldId="291"/>
            <ac:spMk id="132" creationId="{84BB5DE9-00D3-4623-B549-4B13541A01A2}"/>
          </ac:spMkLst>
        </pc:spChg>
        <pc:spChg chg="add mod">
          <ac:chgData name="Shimabe Tatsuya" userId="346879614937139c" providerId="LiveId" clId="{3832B8DE-5AC0-4299-8C47-AAFC9A3146A0}" dt="2022-10-31T00:56:41.583" v="3128" actId="20577"/>
          <ac:spMkLst>
            <pc:docMk/>
            <pc:sldMk cId="2498149542" sldId="291"/>
            <ac:spMk id="134" creationId="{D76E4DC0-2A64-4737-BD53-EE6DB9228CBF}"/>
          </ac:spMkLst>
        </pc:spChg>
        <pc:spChg chg="del">
          <ac:chgData name="Shimabe Tatsuya" userId="346879614937139c" providerId="LiveId" clId="{3832B8DE-5AC0-4299-8C47-AAFC9A3146A0}" dt="2022-10-30T23:31:39.474" v="1899" actId="478"/>
          <ac:spMkLst>
            <pc:docMk/>
            <pc:sldMk cId="2498149542" sldId="291"/>
            <ac:spMk id="149" creationId="{1B42D682-F95C-A104-674C-4B9D1424DEBA}"/>
          </ac:spMkLst>
        </pc:spChg>
        <pc:spChg chg="del">
          <ac:chgData name="Shimabe Tatsuya" userId="346879614937139c" providerId="LiveId" clId="{3832B8DE-5AC0-4299-8C47-AAFC9A3146A0}" dt="2022-10-30T23:31:39.474" v="1899" actId="478"/>
          <ac:spMkLst>
            <pc:docMk/>
            <pc:sldMk cId="2498149542" sldId="291"/>
            <ac:spMk id="150" creationId="{D453A9D1-36D5-55A4-BE20-673D616F4992}"/>
          </ac:spMkLst>
        </pc:spChg>
        <pc:spChg chg="del">
          <ac:chgData name="Shimabe Tatsuya" userId="346879614937139c" providerId="LiveId" clId="{3832B8DE-5AC0-4299-8C47-AAFC9A3146A0}" dt="2022-10-30T23:31:39.474" v="1899" actId="478"/>
          <ac:spMkLst>
            <pc:docMk/>
            <pc:sldMk cId="2498149542" sldId="291"/>
            <ac:spMk id="151" creationId="{4E748A12-E362-9519-B32D-2C90403C6709}"/>
          </ac:spMkLst>
        </pc:spChg>
        <pc:spChg chg="del">
          <ac:chgData name="Shimabe Tatsuya" userId="346879614937139c" providerId="LiveId" clId="{3832B8DE-5AC0-4299-8C47-AAFC9A3146A0}" dt="2022-10-30T23:31:39.474" v="1899" actId="478"/>
          <ac:spMkLst>
            <pc:docMk/>
            <pc:sldMk cId="2498149542" sldId="291"/>
            <ac:spMk id="153" creationId="{D2C72ECB-270D-3BCC-B59B-DC61DD289109}"/>
          </ac:spMkLst>
        </pc:spChg>
        <pc:spChg chg="del">
          <ac:chgData name="Shimabe Tatsuya" userId="346879614937139c" providerId="LiveId" clId="{3832B8DE-5AC0-4299-8C47-AAFC9A3146A0}" dt="2022-10-30T23:31:39.474" v="1899" actId="478"/>
          <ac:spMkLst>
            <pc:docMk/>
            <pc:sldMk cId="2498149542" sldId="291"/>
            <ac:spMk id="171" creationId="{0283557B-AEA8-7370-7FB6-AE9D020F6A87}"/>
          </ac:spMkLst>
        </pc:spChg>
        <pc:spChg chg="del">
          <ac:chgData name="Shimabe Tatsuya" userId="346879614937139c" providerId="LiveId" clId="{3832B8DE-5AC0-4299-8C47-AAFC9A3146A0}" dt="2022-10-30T23:31:39.474" v="1899" actId="478"/>
          <ac:spMkLst>
            <pc:docMk/>
            <pc:sldMk cId="2498149542" sldId="291"/>
            <ac:spMk id="175" creationId="{E44DA4B9-E0B0-A8A1-80F0-5EA4DD0244E7}"/>
          </ac:spMkLst>
        </pc:spChg>
        <pc:spChg chg="del">
          <ac:chgData name="Shimabe Tatsuya" userId="346879614937139c" providerId="LiveId" clId="{3832B8DE-5AC0-4299-8C47-AAFC9A3146A0}" dt="2022-10-30T23:31:39.474" v="1899" actId="478"/>
          <ac:spMkLst>
            <pc:docMk/>
            <pc:sldMk cId="2498149542" sldId="291"/>
            <ac:spMk id="176" creationId="{C6BB9BA6-804F-D3D3-A691-4B87FD242825}"/>
          </ac:spMkLst>
        </pc:spChg>
        <pc:spChg chg="del">
          <ac:chgData name="Shimabe Tatsuya" userId="346879614937139c" providerId="LiveId" clId="{3832B8DE-5AC0-4299-8C47-AAFC9A3146A0}" dt="2022-10-30T23:31:39.474" v="1899" actId="478"/>
          <ac:spMkLst>
            <pc:docMk/>
            <pc:sldMk cId="2498149542" sldId="291"/>
            <ac:spMk id="178" creationId="{B7550161-5459-4480-919B-DE7DE7FD8690}"/>
          </ac:spMkLst>
        </pc:spChg>
        <pc:spChg chg="del">
          <ac:chgData name="Shimabe Tatsuya" userId="346879614937139c" providerId="LiveId" clId="{3832B8DE-5AC0-4299-8C47-AAFC9A3146A0}" dt="2022-10-30T23:31:39.474" v="1899" actId="478"/>
          <ac:spMkLst>
            <pc:docMk/>
            <pc:sldMk cId="2498149542" sldId="291"/>
            <ac:spMk id="179" creationId="{F90F026C-1DD8-2642-6740-784FFC2F75FE}"/>
          </ac:spMkLst>
        </pc:spChg>
        <pc:spChg chg="del">
          <ac:chgData name="Shimabe Tatsuya" userId="346879614937139c" providerId="LiveId" clId="{3832B8DE-5AC0-4299-8C47-AAFC9A3146A0}" dt="2022-10-30T23:31:39.474" v="1899" actId="478"/>
          <ac:spMkLst>
            <pc:docMk/>
            <pc:sldMk cId="2498149542" sldId="291"/>
            <ac:spMk id="183" creationId="{DA11C4D0-DA12-182D-B09E-0879A9D2D601}"/>
          </ac:spMkLst>
        </pc:spChg>
        <pc:spChg chg="del">
          <ac:chgData name="Shimabe Tatsuya" userId="346879614937139c" providerId="LiveId" clId="{3832B8DE-5AC0-4299-8C47-AAFC9A3146A0}" dt="2022-10-30T23:31:39.474" v="1899" actId="478"/>
          <ac:spMkLst>
            <pc:docMk/>
            <pc:sldMk cId="2498149542" sldId="291"/>
            <ac:spMk id="184" creationId="{9FEDC6B7-73CA-F0AC-5446-8288D4999CEC}"/>
          </ac:spMkLst>
        </pc:spChg>
        <pc:spChg chg="del">
          <ac:chgData name="Shimabe Tatsuya" userId="346879614937139c" providerId="LiveId" clId="{3832B8DE-5AC0-4299-8C47-AAFC9A3146A0}" dt="2022-10-30T23:31:39.474" v="1899" actId="478"/>
          <ac:spMkLst>
            <pc:docMk/>
            <pc:sldMk cId="2498149542" sldId="291"/>
            <ac:spMk id="185" creationId="{B764F449-CE85-3349-3E91-635C111801AE}"/>
          </ac:spMkLst>
        </pc:spChg>
        <pc:spChg chg="del">
          <ac:chgData name="Shimabe Tatsuya" userId="346879614937139c" providerId="LiveId" clId="{3832B8DE-5AC0-4299-8C47-AAFC9A3146A0}" dt="2022-10-30T23:31:39.474" v="1899" actId="478"/>
          <ac:spMkLst>
            <pc:docMk/>
            <pc:sldMk cId="2498149542" sldId="291"/>
            <ac:spMk id="186" creationId="{1949A4C0-4318-74A1-96B2-915155741030}"/>
          </ac:spMkLst>
        </pc:spChg>
        <pc:spChg chg="del">
          <ac:chgData name="Shimabe Tatsuya" userId="346879614937139c" providerId="LiveId" clId="{3832B8DE-5AC0-4299-8C47-AAFC9A3146A0}" dt="2022-10-30T23:31:39.474" v="1899" actId="478"/>
          <ac:spMkLst>
            <pc:docMk/>
            <pc:sldMk cId="2498149542" sldId="291"/>
            <ac:spMk id="189" creationId="{120E96A0-90B9-0D16-60D7-BDD883116A34}"/>
          </ac:spMkLst>
        </pc:spChg>
        <pc:spChg chg="del">
          <ac:chgData name="Shimabe Tatsuya" userId="346879614937139c" providerId="LiveId" clId="{3832B8DE-5AC0-4299-8C47-AAFC9A3146A0}" dt="2022-10-30T23:31:39.474" v="1899" actId="478"/>
          <ac:spMkLst>
            <pc:docMk/>
            <pc:sldMk cId="2498149542" sldId="291"/>
            <ac:spMk id="190" creationId="{E269F3BC-D24E-BAF8-3ECB-70738A47B10A}"/>
          </ac:spMkLst>
        </pc:spChg>
        <pc:spChg chg="del">
          <ac:chgData name="Shimabe Tatsuya" userId="346879614937139c" providerId="LiveId" clId="{3832B8DE-5AC0-4299-8C47-AAFC9A3146A0}" dt="2022-10-30T23:31:39.474" v="1899" actId="478"/>
          <ac:spMkLst>
            <pc:docMk/>
            <pc:sldMk cId="2498149542" sldId="291"/>
            <ac:spMk id="191" creationId="{0C480FA2-FB1F-9DCB-DDBA-1A971D2F51B2}"/>
          </ac:spMkLst>
        </pc:spChg>
        <pc:spChg chg="del">
          <ac:chgData name="Shimabe Tatsuya" userId="346879614937139c" providerId="LiveId" clId="{3832B8DE-5AC0-4299-8C47-AAFC9A3146A0}" dt="2022-10-30T23:31:39.474" v="1899" actId="478"/>
          <ac:spMkLst>
            <pc:docMk/>
            <pc:sldMk cId="2498149542" sldId="291"/>
            <ac:spMk id="192" creationId="{83A6F257-8CF9-FED9-0785-2B46E345F8CA}"/>
          </ac:spMkLst>
        </pc:spChg>
        <pc:spChg chg="del">
          <ac:chgData name="Shimabe Tatsuya" userId="346879614937139c" providerId="LiveId" clId="{3832B8DE-5AC0-4299-8C47-AAFC9A3146A0}" dt="2022-10-30T23:31:39.474" v="1899" actId="478"/>
          <ac:spMkLst>
            <pc:docMk/>
            <pc:sldMk cId="2498149542" sldId="291"/>
            <ac:spMk id="193" creationId="{3A449659-BCB1-BD5D-D356-FFA43BC4BA75}"/>
          </ac:spMkLst>
        </pc:spChg>
        <pc:spChg chg="del">
          <ac:chgData name="Shimabe Tatsuya" userId="346879614937139c" providerId="LiveId" clId="{3832B8DE-5AC0-4299-8C47-AAFC9A3146A0}" dt="2022-10-30T23:31:39.474" v="1899" actId="478"/>
          <ac:spMkLst>
            <pc:docMk/>
            <pc:sldMk cId="2498149542" sldId="291"/>
            <ac:spMk id="194" creationId="{97DE9C19-D08E-54BC-43EF-04DADB4DDE26}"/>
          </ac:spMkLst>
        </pc:spChg>
        <pc:spChg chg="del">
          <ac:chgData name="Shimabe Tatsuya" userId="346879614937139c" providerId="LiveId" clId="{3832B8DE-5AC0-4299-8C47-AAFC9A3146A0}" dt="2022-10-30T23:31:39.474" v="1899" actId="478"/>
          <ac:spMkLst>
            <pc:docMk/>
            <pc:sldMk cId="2498149542" sldId="291"/>
            <ac:spMk id="195" creationId="{663F6171-54FF-515E-E283-33F50BBCD876}"/>
          </ac:spMkLst>
        </pc:spChg>
        <pc:spChg chg="del">
          <ac:chgData name="Shimabe Tatsuya" userId="346879614937139c" providerId="LiveId" clId="{3832B8DE-5AC0-4299-8C47-AAFC9A3146A0}" dt="2022-10-30T23:31:39.474" v="1899" actId="478"/>
          <ac:spMkLst>
            <pc:docMk/>
            <pc:sldMk cId="2498149542" sldId="291"/>
            <ac:spMk id="196" creationId="{06D1E367-9321-D600-04BE-085CB3211B03}"/>
          </ac:spMkLst>
        </pc:spChg>
        <pc:spChg chg="del">
          <ac:chgData name="Shimabe Tatsuya" userId="346879614937139c" providerId="LiveId" clId="{3832B8DE-5AC0-4299-8C47-AAFC9A3146A0}" dt="2022-10-30T23:31:39.474" v="1899" actId="478"/>
          <ac:spMkLst>
            <pc:docMk/>
            <pc:sldMk cId="2498149542" sldId="291"/>
            <ac:spMk id="197" creationId="{6718447D-47F1-EAAA-99E3-288BB0865E9A}"/>
          </ac:spMkLst>
        </pc:spChg>
        <pc:spChg chg="del">
          <ac:chgData name="Shimabe Tatsuya" userId="346879614937139c" providerId="LiveId" clId="{3832B8DE-5AC0-4299-8C47-AAFC9A3146A0}" dt="2022-10-30T23:31:39.474" v="1899" actId="478"/>
          <ac:spMkLst>
            <pc:docMk/>
            <pc:sldMk cId="2498149542" sldId="291"/>
            <ac:spMk id="198" creationId="{458C4BCF-44E2-1C47-290A-B40FA73A35EF}"/>
          </ac:spMkLst>
        </pc:spChg>
        <pc:grpChg chg="mod">
          <ac:chgData name="Shimabe Tatsuya" userId="346879614937139c" providerId="LiveId" clId="{3832B8DE-5AC0-4299-8C47-AAFC9A3146A0}" dt="2022-10-30T23:31:31.347" v="1898" actId="1076"/>
          <ac:grpSpMkLst>
            <pc:docMk/>
            <pc:sldMk cId="2498149542" sldId="291"/>
            <ac:grpSpMk id="54" creationId="{C2F3A88F-E467-41DA-A8D7-6AC37F23E4E3}"/>
          </ac:grpSpMkLst>
        </pc:grpChg>
        <pc:picChg chg="add mod">
          <ac:chgData name="Shimabe Tatsuya" userId="346879614937139c" providerId="LiveId" clId="{3832B8DE-5AC0-4299-8C47-AAFC9A3146A0}" dt="2022-10-31T00:05:32.458" v="2366" actId="1076"/>
          <ac:picMkLst>
            <pc:docMk/>
            <pc:sldMk cId="2498149542" sldId="291"/>
            <ac:picMk id="10" creationId="{23F74040-89E4-4769-AABB-F2A259FFA589}"/>
          </ac:picMkLst>
        </pc:picChg>
        <pc:picChg chg="add mod ord">
          <ac:chgData name="Shimabe Tatsuya" userId="346879614937139c" providerId="LiveId" clId="{3832B8DE-5AC0-4299-8C47-AAFC9A3146A0}" dt="2022-10-31T01:22:31.389" v="3594" actId="166"/>
          <ac:picMkLst>
            <pc:docMk/>
            <pc:sldMk cId="2498149542" sldId="291"/>
            <ac:picMk id="14" creationId="{BE7889A0-63C5-4CB5-A532-C74B0EF05ED2}"/>
          </ac:picMkLst>
        </pc:picChg>
        <pc:picChg chg="add mod">
          <ac:chgData name="Shimabe Tatsuya" userId="346879614937139c" providerId="LiveId" clId="{3832B8DE-5AC0-4299-8C47-AAFC9A3146A0}" dt="2022-10-31T00:54:34.494" v="3039" actId="1076"/>
          <ac:picMkLst>
            <pc:docMk/>
            <pc:sldMk cId="2498149542" sldId="291"/>
            <ac:picMk id="16" creationId="{86E5C011-2B1E-4C7E-9ACD-F5D8ED344A5F}"/>
          </ac:picMkLst>
        </pc:picChg>
        <pc:picChg chg="add del mod">
          <ac:chgData name="Shimabe Tatsuya" userId="346879614937139c" providerId="LiveId" clId="{3832B8DE-5AC0-4299-8C47-AAFC9A3146A0}" dt="2022-10-31T01:14:35.681" v="3229" actId="478"/>
          <ac:picMkLst>
            <pc:docMk/>
            <pc:sldMk cId="2498149542" sldId="291"/>
            <ac:picMk id="18" creationId="{B11F43D2-B11B-4F58-A501-41894450795D}"/>
          </ac:picMkLst>
        </pc:picChg>
        <pc:picChg chg="add mod ord">
          <ac:chgData name="Shimabe Tatsuya" userId="346879614937139c" providerId="LiveId" clId="{3832B8DE-5AC0-4299-8C47-AAFC9A3146A0}" dt="2022-10-31T01:22:01.081" v="3590" actId="1076"/>
          <ac:picMkLst>
            <pc:docMk/>
            <pc:sldMk cId="2498149542" sldId="291"/>
            <ac:picMk id="20" creationId="{F3BF26E3-F144-477D-A4EE-2196DFB29290}"/>
          </ac:picMkLst>
        </pc:picChg>
        <pc:picChg chg="add del mod">
          <ac:chgData name="Shimabe Tatsuya" userId="346879614937139c" providerId="LiveId" clId="{3832B8DE-5AC0-4299-8C47-AAFC9A3146A0}" dt="2022-10-31T00:06:32.402" v="2374" actId="478"/>
          <ac:picMkLst>
            <pc:docMk/>
            <pc:sldMk cId="2498149542" sldId="291"/>
            <ac:picMk id="92" creationId="{4C62061F-4B86-4239-9F85-DEEC76CCA5AE}"/>
          </ac:picMkLst>
        </pc:picChg>
        <pc:picChg chg="add del mod">
          <ac:chgData name="Shimabe Tatsuya" userId="346879614937139c" providerId="LiveId" clId="{3832B8DE-5AC0-4299-8C47-AAFC9A3146A0}" dt="2022-10-31T01:12:57.901" v="3223" actId="478"/>
          <ac:picMkLst>
            <pc:docMk/>
            <pc:sldMk cId="2498149542" sldId="291"/>
            <ac:picMk id="106" creationId="{CADB8AF1-486B-4DCA-AD96-19E5373994DD}"/>
          </ac:picMkLst>
        </pc:picChg>
        <pc:picChg chg="add del mod">
          <ac:chgData name="Shimabe Tatsuya" userId="346879614937139c" providerId="LiveId" clId="{3832B8DE-5AC0-4299-8C47-AAFC9A3146A0}" dt="2022-10-31T00:38:33.536" v="2648" actId="478"/>
          <ac:picMkLst>
            <pc:docMk/>
            <pc:sldMk cId="2498149542" sldId="291"/>
            <ac:picMk id="117" creationId="{2DD14620-7C6A-42C6-B067-E3E43E334E5E}"/>
          </ac:picMkLst>
        </pc:picChg>
        <pc:picChg chg="add del mod">
          <ac:chgData name="Shimabe Tatsuya" userId="346879614937139c" providerId="LiveId" clId="{3832B8DE-5AC0-4299-8C47-AAFC9A3146A0}" dt="2022-10-31T00:54:24.816" v="3036" actId="478"/>
          <ac:picMkLst>
            <pc:docMk/>
            <pc:sldMk cId="2498149542" sldId="291"/>
            <ac:picMk id="135" creationId="{D251ED77-6D01-4409-82AA-487BCC3BE114}"/>
          </ac:picMkLst>
        </pc:picChg>
        <pc:cxnChg chg="del mod">
          <ac:chgData name="Shimabe Tatsuya" userId="346879614937139c" providerId="LiveId" clId="{3832B8DE-5AC0-4299-8C47-AAFC9A3146A0}" dt="2022-10-30T23:31:39.474" v="1899" actId="478"/>
          <ac:cxnSpMkLst>
            <pc:docMk/>
            <pc:sldMk cId="2498149542" sldId="291"/>
            <ac:cxnSpMk id="97" creationId="{7ECA8E11-A2E6-91E2-7082-F603B9898B56}"/>
          </ac:cxnSpMkLst>
        </pc:cxnChg>
        <pc:cxnChg chg="del mod">
          <ac:chgData name="Shimabe Tatsuya" userId="346879614937139c" providerId="LiveId" clId="{3832B8DE-5AC0-4299-8C47-AAFC9A3146A0}" dt="2022-10-30T23:31:39.474" v="1899" actId="478"/>
          <ac:cxnSpMkLst>
            <pc:docMk/>
            <pc:sldMk cId="2498149542" sldId="291"/>
            <ac:cxnSpMk id="98" creationId="{D4424150-F7EF-1CC8-0670-8E561D3617FA}"/>
          </ac:cxnSpMkLst>
        </pc:cxnChg>
        <pc:cxnChg chg="del mod">
          <ac:chgData name="Shimabe Tatsuya" userId="346879614937139c" providerId="LiveId" clId="{3832B8DE-5AC0-4299-8C47-AAFC9A3146A0}" dt="2022-10-30T23:31:39.474" v="1899" actId="478"/>
          <ac:cxnSpMkLst>
            <pc:docMk/>
            <pc:sldMk cId="2498149542" sldId="291"/>
            <ac:cxnSpMk id="100" creationId="{9D75CE4E-5BA9-62DE-A917-4BDBE4CCB2B8}"/>
          </ac:cxnSpMkLst>
        </pc:cxnChg>
        <pc:cxnChg chg="del mod">
          <ac:chgData name="Shimabe Tatsuya" userId="346879614937139c" providerId="LiveId" clId="{3832B8DE-5AC0-4299-8C47-AAFC9A3146A0}" dt="2022-10-30T23:31:39.474" v="1899" actId="478"/>
          <ac:cxnSpMkLst>
            <pc:docMk/>
            <pc:sldMk cId="2498149542" sldId="291"/>
            <ac:cxnSpMk id="103" creationId="{FBCC6056-F954-7826-A0E7-9D45B61E246F}"/>
          </ac:cxnSpMkLst>
        </pc:cxnChg>
        <pc:cxnChg chg="del mod">
          <ac:chgData name="Shimabe Tatsuya" userId="346879614937139c" providerId="LiveId" clId="{3832B8DE-5AC0-4299-8C47-AAFC9A3146A0}" dt="2022-10-30T23:31:39.474" v="1899" actId="478"/>
          <ac:cxnSpMkLst>
            <pc:docMk/>
            <pc:sldMk cId="2498149542" sldId="291"/>
            <ac:cxnSpMk id="105" creationId="{2BE1376A-9254-0390-70F7-C80E56068D99}"/>
          </ac:cxnSpMkLst>
        </pc:cxnChg>
        <pc:cxnChg chg="del mod">
          <ac:chgData name="Shimabe Tatsuya" userId="346879614937139c" providerId="LiveId" clId="{3832B8DE-5AC0-4299-8C47-AAFC9A3146A0}" dt="2022-10-30T23:31:39.474" v="1899" actId="478"/>
          <ac:cxnSpMkLst>
            <pc:docMk/>
            <pc:sldMk cId="2498149542" sldId="291"/>
            <ac:cxnSpMk id="107" creationId="{E10F91D2-5F8C-F3C0-2D3E-FA4B9AC9969F}"/>
          </ac:cxnSpMkLst>
        </pc:cxnChg>
        <pc:cxnChg chg="del mod">
          <ac:chgData name="Shimabe Tatsuya" userId="346879614937139c" providerId="LiveId" clId="{3832B8DE-5AC0-4299-8C47-AAFC9A3146A0}" dt="2022-10-30T23:31:39.474" v="1899" actId="478"/>
          <ac:cxnSpMkLst>
            <pc:docMk/>
            <pc:sldMk cId="2498149542" sldId="291"/>
            <ac:cxnSpMk id="111" creationId="{4CC3270F-AA30-E6E2-FCA9-CD757C541F7D}"/>
          </ac:cxnSpMkLst>
        </pc:cxnChg>
        <pc:cxnChg chg="del">
          <ac:chgData name="Shimabe Tatsuya" userId="346879614937139c" providerId="LiveId" clId="{3832B8DE-5AC0-4299-8C47-AAFC9A3146A0}" dt="2022-10-30T23:31:39.474" v="1899" actId="478"/>
          <ac:cxnSpMkLst>
            <pc:docMk/>
            <pc:sldMk cId="2498149542" sldId="291"/>
            <ac:cxnSpMk id="113" creationId="{E3C1734A-7E7A-F1E6-ADCC-4A80C7BE6719}"/>
          </ac:cxnSpMkLst>
        </pc:cxnChg>
        <pc:cxnChg chg="del mod">
          <ac:chgData name="Shimabe Tatsuya" userId="346879614937139c" providerId="LiveId" clId="{3832B8DE-5AC0-4299-8C47-AAFC9A3146A0}" dt="2022-10-30T23:31:39.474" v="1899" actId="478"/>
          <ac:cxnSpMkLst>
            <pc:docMk/>
            <pc:sldMk cId="2498149542" sldId="291"/>
            <ac:cxnSpMk id="115" creationId="{B2012DA6-43A0-5559-73F0-0B7BA120ED80}"/>
          </ac:cxnSpMkLst>
        </pc:cxnChg>
        <pc:cxnChg chg="del mod">
          <ac:chgData name="Shimabe Tatsuya" userId="346879614937139c" providerId="LiveId" clId="{3832B8DE-5AC0-4299-8C47-AAFC9A3146A0}" dt="2022-10-30T23:31:39.474" v="1899" actId="478"/>
          <ac:cxnSpMkLst>
            <pc:docMk/>
            <pc:sldMk cId="2498149542" sldId="291"/>
            <ac:cxnSpMk id="118" creationId="{8602835E-C3A0-0C19-2A39-1355C42F21FF}"/>
          </ac:cxnSpMkLst>
        </pc:cxnChg>
        <pc:cxnChg chg="del">
          <ac:chgData name="Shimabe Tatsuya" userId="346879614937139c" providerId="LiveId" clId="{3832B8DE-5AC0-4299-8C47-AAFC9A3146A0}" dt="2022-10-30T23:31:39.474" v="1899" actId="478"/>
          <ac:cxnSpMkLst>
            <pc:docMk/>
            <pc:sldMk cId="2498149542" sldId="291"/>
            <ac:cxnSpMk id="127" creationId="{1E26CFD4-D350-C214-3DF7-7BC109869C9D}"/>
          </ac:cxnSpMkLst>
        </pc:cxnChg>
        <pc:cxnChg chg="del">
          <ac:chgData name="Shimabe Tatsuya" userId="346879614937139c" providerId="LiveId" clId="{3832B8DE-5AC0-4299-8C47-AAFC9A3146A0}" dt="2022-10-30T23:31:39.474" v="1899" actId="478"/>
          <ac:cxnSpMkLst>
            <pc:docMk/>
            <pc:sldMk cId="2498149542" sldId="291"/>
            <ac:cxnSpMk id="129" creationId="{C40C87CA-C081-1859-5877-66785892892C}"/>
          </ac:cxnSpMkLst>
        </pc:cxnChg>
        <pc:cxnChg chg="del mod">
          <ac:chgData name="Shimabe Tatsuya" userId="346879614937139c" providerId="LiveId" clId="{3832B8DE-5AC0-4299-8C47-AAFC9A3146A0}" dt="2022-10-30T23:31:39.474" v="1899" actId="478"/>
          <ac:cxnSpMkLst>
            <pc:docMk/>
            <pc:sldMk cId="2498149542" sldId="291"/>
            <ac:cxnSpMk id="131" creationId="{55E173CC-6548-8544-0859-3EFD2856C7B8}"/>
          </ac:cxnSpMkLst>
        </pc:cxnChg>
        <pc:cxnChg chg="del mod">
          <ac:chgData name="Shimabe Tatsuya" userId="346879614937139c" providerId="LiveId" clId="{3832B8DE-5AC0-4299-8C47-AAFC9A3146A0}" dt="2022-10-30T23:31:39.474" v="1899" actId="478"/>
          <ac:cxnSpMkLst>
            <pc:docMk/>
            <pc:sldMk cId="2498149542" sldId="291"/>
            <ac:cxnSpMk id="133" creationId="{DC34F140-1E18-C04C-AC2F-C6F833A676EF}"/>
          </ac:cxnSpMkLst>
        </pc:cxnChg>
        <pc:cxnChg chg="del mod">
          <ac:chgData name="Shimabe Tatsuya" userId="346879614937139c" providerId="LiveId" clId="{3832B8DE-5AC0-4299-8C47-AAFC9A3146A0}" dt="2022-10-30T23:31:39.474" v="1899" actId="478"/>
          <ac:cxnSpMkLst>
            <pc:docMk/>
            <pc:sldMk cId="2498149542" sldId="291"/>
            <ac:cxnSpMk id="136" creationId="{B152B212-2B19-4F84-903B-3C2E9723435E}"/>
          </ac:cxnSpMkLst>
        </pc:cxnChg>
        <pc:cxnChg chg="del">
          <ac:chgData name="Shimabe Tatsuya" userId="346879614937139c" providerId="LiveId" clId="{3832B8DE-5AC0-4299-8C47-AAFC9A3146A0}" dt="2022-10-30T23:31:39.474" v="1899" actId="478"/>
          <ac:cxnSpMkLst>
            <pc:docMk/>
            <pc:sldMk cId="2498149542" sldId="291"/>
            <ac:cxnSpMk id="139" creationId="{C4A08E15-9642-674E-ED44-87AFFB76D530}"/>
          </ac:cxnSpMkLst>
        </pc:cxnChg>
        <pc:cxnChg chg="del mod">
          <ac:chgData name="Shimabe Tatsuya" userId="346879614937139c" providerId="LiveId" clId="{3832B8DE-5AC0-4299-8C47-AAFC9A3146A0}" dt="2022-10-30T23:31:39.474" v="1899" actId="478"/>
          <ac:cxnSpMkLst>
            <pc:docMk/>
            <pc:sldMk cId="2498149542" sldId="291"/>
            <ac:cxnSpMk id="142" creationId="{ACAE72B6-EDF9-D874-8E55-62BE3C7819ED}"/>
          </ac:cxnSpMkLst>
        </pc:cxnChg>
        <pc:cxnChg chg="del mod">
          <ac:chgData name="Shimabe Tatsuya" userId="346879614937139c" providerId="LiveId" clId="{3832B8DE-5AC0-4299-8C47-AAFC9A3146A0}" dt="2022-10-30T23:31:39.474" v="1899" actId="478"/>
          <ac:cxnSpMkLst>
            <pc:docMk/>
            <pc:sldMk cId="2498149542" sldId="291"/>
            <ac:cxnSpMk id="145" creationId="{F3374135-7FDF-4F27-7BE0-E50715E1EF5F}"/>
          </ac:cxnSpMkLst>
        </pc:cxnChg>
        <pc:cxnChg chg="del mod">
          <ac:chgData name="Shimabe Tatsuya" userId="346879614937139c" providerId="LiveId" clId="{3832B8DE-5AC0-4299-8C47-AAFC9A3146A0}" dt="2022-10-30T23:31:39.474" v="1899" actId="478"/>
          <ac:cxnSpMkLst>
            <pc:docMk/>
            <pc:sldMk cId="2498149542" sldId="291"/>
            <ac:cxnSpMk id="154" creationId="{A0492AA8-D13B-8F4C-AECD-1031F571CCAC}"/>
          </ac:cxnSpMkLst>
        </pc:cxnChg>
        <pc:cxnChg chg="del mod">
          <ac:chgData name="Shimabe Tatsuya" userId="346879614937139c" providerId="LiveId" clId="{3832B8DE-5AC0-4299-8C47-AAFC9A3146A0}" dt="2022-10-30T23:31:39.474" v="1899" actId="478"/>
          <ac:cxnSpMkLst>
            <pc:docMk/>
            <pc:sldMk cId="2498149542" sldId="291"/>
            <ac:cxnSpMk id="156" creationId="{45406540-F467-C492-2D0B-DEF46EB3031F}"/>
          </ac:cxnSpMkLst>
        </pc:cxnChg>
        <pc:cxnChg chg="del">
          <ac:chgData name="Shimabe Tatsuya" userId="346879614937139c" providerId="LiveId" clId="{3832B8DE-5AC0-4299-8C47-AAFC9A3146A0}" dt="2022-10-30T23:31:39.474" v="1899" actId="478"/>
          <ac:cxnSpMkLst>
            <pc:docMk/>
            <pc:sldMk cId="2498149542" sldId="291"/>
            <ac:cxnSpMk id="158" creationId="{02D1CE6D-1F0B-47DF-4858-24EE4991151C}"/>
          </ac:cxnSpMkLst>
        </pc:cxnChg>
        <pc:cxnChg chg="del">
          <ac:chgData name="Shimabe Tatsuya" userId="346879614937139c" providerId="LiveId" clId="{3832B8DE-5AC0-4299-8C47-AAFC9A3146A0}" dt="2022-10-30T23:31:39.474" v="1899" actId="478"/>
          <ac:cxnSpMkLst>
            <pc:docMk/>
            <pc:sldMk cId="2498149542" sldId="291"/>
            <ac:cxnSpMk id="161" creationId="{74722FFC-694C-CB4A-8036-1E8E5781ABB7}"/>
          </ac:cxnSpMkLst>
        </pc:cxnChg>
        <pc:cxnChg chg="del">
          <ac:chgData name="Shimabe Tatsuya" userId="346879614937139c" providerId="LiveId" clId="{3832B8DE-5AC0-4299-8C47-AAFC9A3146A0}" dt="2022-10-30T23:31:39.474" v="1899" actId="478"/>
          <ac:cxnSpMkLst>
            <pc:docMk/>
            <pc:sldMk cId="2498149542" sldId="291"/>
            <ac:cxnSpMk id="164" creationId="{18BEC4FC-1969-F771-6803-CAC33C638667}"/>
          </ac:cxnSpMkLst>
        </pc:cxnChg>
        <pc:cxnChg chg="del mod">
          <ac:chgData name="Shimabe Tatsuya" userId="346879614937139c" providerId="LiveId" clId="{3832B8DE-5AC0-4299-8C47-AAFC9A3146A0}" dt="2022-10-30T23:31:39.474" v="1899" actId="478"/>
          <ac:cxnSpMkLst>
            <pc:docMk/>
            <pc:sldMk cId="2498149542" sldId="291"/>
            <ac:cxnSpMk id="167" creationId="{C6D269E8-B5EE-7AA0-9CA1-5609539EA4FD}"/>
          </ac:cxnSpMkLst>
        </pc:cxnChg>
        <pc:cxnChg chg="del">
          <ac:chgData name="Shimabe Tatsuya" userId="346879614937139c" providerId="LiveId" clId="{3832B8DE-5AC0-4299-8C47-AAFC9A3146A0}" dt="2022-10-30T23:31:39.474" v="1899" actId="478"/>
          <ac:cxnSpMkLst>
            <pc:docMk/>
            <pc:sldMk cId="2498149542" sldId="291"/>
            <ac:cxnSpMk id="169" creationId="{D265E465-111A-6745-5466-35E0C293E86A}"/>
          </ac:cxnSpMkLst>
        </pc:cxnChg>
        <pc:cxnChg chg="del mod">
          <ac:chgData name="Shimabe Tatsuya" userId="346879614937139c" providerId="LiveId" clId="{3832B8DE-5AC0-4299-8C47-AAFC9A3146A0}" dt="2022-10-30T23:31:39.474" v="1899" actId="478"/>
          <ac:cxnSpMkLst>
            <pc:docMk/>
            <pc:sldMk cId="2498149542" sldId="291"/>
            <ac:cxnSpMk id="172" creationId="{7AB23618-08B6-E963-B89B-B06DC2343119}"/>
          </ac:cxnSpMkLst>
        </pc:cxnChg>
      </pc:sldChg>
      <pc:sldChg chg="delSp add mod">
        <pc:chgData name="Shimabe Tatsuya" userId="346879614937139c" providerId="LiveId" clId="{3832B8DE-5AC0-4299-8C47-AAFC9A3146A0}" dt="2022-10-31T01:52:48.267" v="3601" actId="478"/>
        <pc:sldMkLst>
          <pc:docMk/>
          <pc:sldMk cId="1253418462" sldId="292"/>
        </pc:sldMkLst>
        <pc:picChg chg="del">
          <ac:chgData name="Shimabe Tatsuya" userId="346879614937139c" providerId="LiveId" clId="{3832B8DE-5AC0-4299-8C47-AAFC9A3146A0}" dt="2022-10-31T01:52:48.267" v="3601" actId="478"/>
          <ac:picMkLst>
            <pc:docMk/>
            <pc:sldMk cId="1253418462" sldId="292"/>
            <ac:picMk id="10" creationId="{A024EC2C-1D1D-46CB-A816-0C4D0CCF8E53}"/>
          </ac:picMkLst>
        </pc:picChg>
        <pc:picChg chg="del">
          <ac:chgData name="Shimabe Tatsuya" userId="346879614937139c" providerId="LiveId" clId="{3832B8DE-5AC0-4299-8C47-AAFC9A3146A0}" dt="2022-10-31T01:52:48.267" v="3601" actId="478"/>
          <ac:picMkLst>
            <pc:docMk/>
            <pc:sldMk cId="1253418462" sldId="292"/>
            <ac:picMk id="14" creationId="{50942DCD-4877-4BA3-8E1D-1A24DB65D7BF}"/>
          </ac:picMkLst>
        </pc:picChg>
        <pc:picChg chg="del">
          <ac:chgData name="Shimabe Tatsuya" userId="346879614937139c" providerId="LiveId" clId="{3832B8DE-5AC0-4299-8C47-AAFC9A3146A0}" dt="2022-10-31T01:52:48.267" v="3601" actId="478"/>
          <ac:picMkLst>
            <pc:docMk/>
            <pc:sldMk cId="1253418462" sldId="292"/>
            <ac:picMk id="15" creationId="{3771F4BD-1058-4F16-82DD-594786858EC2}"/>
          </ac:picMkLst>
        </pc:picChg>
        <pc:picChg chg="del">
          <ac:chgData name="Shimabe Tatsuya" userId="346879614937139c" providerId="LiveId" clId="{3832B8DE-5AC0-4299-8C47-AAFC9A3146A0}" dt="2022-10-31T01:52:48.267" v="3601" actId="478"/>
          <ac:picMkLst>
            <pc:docMk/>
            <pc:sldMk cId="1253418462" sldId="292"/>
            <ac:picMk id="16" creationId="{7B737825-D38D-44E4-AD2A-7FFDE407BF9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7D7C5B-756A-4CA4-930D-148E08625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42F8C46-0F86-45B2-AA23-5329015A5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E14730-4BCE-4685-BB65-CCD673D2D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8DB0-3322-4380-9726-CB1EEBCC14A7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438916-B35A-4713-9E7D-ED8E2B398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4BF765-7E20-4C0C-A96C-77F07A7EF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707-8C07-4A24-B208-7DB362E1A5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44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CB21F2-1307-4492-B14F-9AD9C9811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EB56784-7AD0-4FA4-A50F-0F97D77C1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04B0C9A-7678-4887-989A-897968320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8DB0-3322-4380-9726-CB1EEBCC14A7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FF8CEE-AE91-48B1-9505-C6817EF63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10198E-9232-46F0-86F8-7914AFAF0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707-8C07-4A24-B208-7DB362E1A5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98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CDF8C32-5D19-4EB9-9E11-D17FC90DA2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2DBAAEF-CDA3-434D-95EB-DD64EC3EB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8D4C62-074F-4ED9-805B-C15E82BC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8DB0-3322-4380-9726-CB1EEBCC14A7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0BD2E8-0548-40A0-864E-32D06615D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579322-D164-436C-B9F0-E02136A9E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707-8C07-4A24-B208-7DB362E1A5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563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95AF41-6B5B-4AE6-A48C-01791B711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8CFC84-4407-419D-B0E4-08D839C4A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3E0985-6635-47F0-9730-D1BA7CA86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8DB0-3322-4380-9726-CB1EEBCC14A7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DB562B8-A381-4F00-937D-AE5A6A22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CCA04A-9C81-408E-9E43-D5B0AE726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707-8C07-4A24-B208-7DB362E1A5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983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22BB27-F6D2-4D58-BDC1-F9C8E3B45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4B4FD4-834B-409E-B2AD-03D42FAFE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150A5AB-F325-409C-B460-848725516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8DB0-3322-4380-9726-CB1EEBCC14A7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696C2C-7CB1-44EA-889D-ABEE1F463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2CEDF4-29C5-4BA6-AC0C-2E976198D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707-8C07-4A24-B208-7DB362E1A5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032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C41D5E-F0A1-4D31-BF45-B91F37917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C0B1F9-A125-4D6D-B4D5-02C69D1DCD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05D32FC-AF73-4709-9895-CDCF21AE4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ACCC38B-D323-434A-AA4A-02A3A046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8DB0-3322-4380-9726-CB1EEBCC14A7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BF3BCC7-FE85-48AC-948A-FC4859C1F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C65544A-9CB5-45A5-83EF-99EAAF6AC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707-8C07-4A24-B208-7DB362E1A5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731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4C656C-76CF-41C9-9644-961CF2B68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08D744-38B7-4C32-888D-7156B9BC5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4EE2158-D337-4382-8B4C-4174F4B5B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0187364-AAC5-41E4-A0BA-197BEB4109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90367A0-D867-4C7B-93D8-E30DF56B2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D53ECF3-BD38-4AA7-9A90-C14794B39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8DB0-3322-4380-9726-CB1EEBCC14A7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97E7F32-167A-4D81-B0EB-7B199874F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334CCBB-1322-4FE7-B99C-1F7C624C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707-8C07-4A24-B208-7DB362E1A5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829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48C20A-4F6B-46B8-B635-E31AF510A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6B045D8-A7C0-4B72-82B1-386A67615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8DB0-3322-4380-9726-CB1EEBCC14A7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673313F-15D2-4E7D-88A8-93C9AC9A8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5C48F53-7D72-4329-946D-767D57701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707-8C07-4A24-B208-7DB362E1A5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3479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24BEA48-6A34-4DE4-A172-F26C4F2D8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8DB0-3322-4380-9726-CB1EEBCC14A7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A7BEE10-B83E-4B34-B975-DC67AE6B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172D2AB-BC7F-4CD8-84BE-2DB555B23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707-8C07-4A24-B208-7DB362E1A5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250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5ECC82-3C7C-48C0-9D23-A29ACAA89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F53EBB-15B0-448E-BC87-B4A289BA9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D08C527-BC98-492B-8960-3333CFAAE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33D260-6B64-4522-8702-9ECB484A1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8DB0-3322-4380-9726-CB1EEBCC14A7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7D1B57F-FF03-462A-A046-D53ED3183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82D3DEB-1F87-4B45-99CA-63E31C5ED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707-8C07-4A24-B208-7DB362E1A5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120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CB63CD-B431-4008-BF59-69AD4B21A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272BD46-8167-4578-867F-6821FD0A28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0B3AB22-07C0-407E-829D-E7CDAAC4D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BB3D699-72BF-4C23-968F-A7837DD94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8DB0-3322-4380-9726-CB1EEBCC14A7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F6B4A1E-9975-463C-92E2-9669C6018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5703640-DF31-47AF-B164-CAC3A4B43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707-8C07-4A24-B208-7DB362E1A5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77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16F79F9-16E5-4519-A657-D34EBC6D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BC2B549-912E-4D85-BDA6-62DE2B8EA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3DB9AD-0EBF-448A-A03E-2664F384A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38DB0-3322-4380-9726-CB1EEBCC14A7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CEFD374-085F-4F09-AAD7-0EB214BFE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83906C-A5C8-4FE1-91DD-754D2FA8B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6C707-8C07-4A24-B208-7DB362E1A5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053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s://resas.go.jp/data-analysis-support/#/population-composition/16/16211/1/-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7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75.png"/><Relationship Id="rId5" Type="http://schemas.openxmlformats.org/officeDocument/2006/relationships/image" Target="../media/image11.png"/><Relationship Id="rId10" Type="http://schemas.openxmlformats.org/officeDocument/2006/relationships/image" Target="../media/image74.png"/><Relationship Id="rId4" Type="http://schemas.openxmlformats.org/officeDocument/2006/relationships/image" Target="../media/image10.png"/><Relationship Id="rId9" Type="http://schemas.openxmlformats.org/officeDocument/2006/relationships/image" Target="../media/image73.png"/><Relationship Id="rId1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s://resas.go.jp/data-analysis-support/#/population-composition/16/16211/1/-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" Type="http://schemas.openxmlformats.org/officeDocument/2006/relationships/image" Target="../media/image97.png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svg"/><Relationship Id="rId7" Type="http://schemas.openxmlformats.org/officeDocument/2006/relationships/image" Target="../media/image13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svg"/><Relationship Id="rId7" Type="http://schemas.openxmlformats.org/officeDocument/2006/relationships/image" Target="../media/image13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Relationship Id="rId9" Type="http://schemas.openxmlformats.org/officeDocument/2006/relationships/image" Target="../media/image14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480.png"/><Relationship Id="rId18" Type="http://schemas.openxmlformats.org/officeDocument/2006/relationships/image" Target="../media/image1530.png"/><Relationship Id="rId3" Type="http://schemas.openxmlformats.org/officeDocument/2006/relationships/image" Target="../media/image1380.png"/><Relationship Id="rId21" Type="http://schemas.openxmlformats.org/officeDocument/2006/relationships/image" Target="../media/image156.png"/><Relationship Id="rId7" Type="http://schemas.openxmlformats.org/officeDocument/2006/relationships/image" Target="../media/image1420.png"/><Relationship Id="rId12" Type="http://schemas.openxmlformats.org/officeDocument/2006/relationships/image" Target="../media/image1470.png"/><Relationship Id="rId17" Type="http://schemas.openxmlformats.org/officeDocument/2006/relationships/image" Target="../media/image1520.png"/><Relationship Id="rId25" Type="http://schemas.openxmlformats.org/officeDocument/2006/relationships/image" Target="../media/image160.png"/><Relationship Id="rId2" Type="http://schemas.openxmlformats.org/officeDocument/2006/relationships/image" Target="../media/image151.png"/><Relationship Id="rId16" Type="http://schemas.openxmlformats.org/officeDocument/2006/relationships/image" Target="../media/image1510.png"/><Relationship Id="rId20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0.png"/><Relationship Id="rId11" Type="http://schemas.openxmlformats.org/officeDocument/2006/relationships/image" Target="../media/image1460.png"/><Relationship Id="rId24" Type="http://schemas.openxmlformats.org/officeDocument/2006/relationships/image" Target="../media/image159.png"/><Relationship Id="rId5" Type="http://schemas.openxmlformats.org/officeDocument/2006/relationships/image" Target="../media/image153.png"/><Relationship Id="rId15" Type="http://schemas.openxmlformats.org/officeDocument/2006/relationships/image" Target="../media/image1500.png"/><Relationship Id="rId23" Type="http://schemas.openxmlformats.org/officeDocument/2006/relationships/image" Target="../media/image158.png"/><Relationship Id="rId10" Type="http://schemas.openxmlformats.org/officeDocument/2006/relationships/image" Target="../media/image1450.png"/><Relationship Id="rId19" Type="http://schemas.openxmlformats.org/officeDocument/2006/relationships/image" Target="../media/image1540.png"/><Relationship Id="rId4" Type="http://schemas.openxmlformats.org/officeDocument/2006/relationships/image" Target="../media/image152.png"/><Relationship Id="rId9" Type="http://schemas.openxmlformats.org/officeDocument/2006/relationships/image" Target="../media/image1440.png"/><Relationship Id="rId14" Type="http://schemas.openxmlformats.org/officeDocument/2006/relationships/image" Target="../media/image1490.png"/><Relationship Id="rId22" Type="http://schemas.openxmlformats.org/officeDocument/2006/relationships/image" Target="../media/image15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151.png"/><Relationship Id="rId18" Type="http://schemas.openxmlformats.org/officeDocument/2006/relationships/image" Target="../media/image173.png"/><Relationship Id="rId3" Type="http://schemas.openxmlformats.org/officeDocument/2006/relationships/image" Target="../media/image162.png"/><Relationship Id="rId21" Type="http://schemas.openxmlformats.org/officeDocument/2006/relationships/image" Target="../media/image176.png"/><Relationship Id="rId7" Type="http://schemas.openxmlformats.org/officeDocument/2006/relationships/image" Target="../media/image166.png"/><Relationship Id="rId12" Type="http://schemas.openxmlformats.org/officeDocument/2006/relationships/image" Target="../media/image171.png"/><Relationship Id="rId17" Type="http://schemas.openxmlformats.org/officeDocument/2006/relationships/image" Target="../media/image172.png"/><Relationship Id="rId2" Type="http://schemas.openxmlformats.org/officeDocument/2006/relationships/image" Target="../media/image161.png"/><Relationship Id="rId16" Type="http://schemas.openxmlformats.org/officeDocument/2006/relationships/image" Target="../media/image154.png"/><Relationship Id="rId20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5.png"/><Relationship Id="rId11" Type="http://schemas.openxmlformats.org/officeDocument/2006/relationships/image" Target="../media/image170.png"/><Relationship Id="rId24" Type="http://schemas.openxmlformats.org/officeDocument/2006/relationships/image" Target="../media/image179.png"/><Relationship Id="rId5" Type="http://schemas.openxmlformats.org/officeDocument/2006/relationships/image" Target="../media/image164.png"/><Relationship Id="rId15" Type="http://schemas.openxmlformats.org/officeDocument/2006/relationships/image" Target="../media/image153.png"/><Relationship Id="rId23" Type="http://schemas.openxmlformats.org/officeDocument/2006/relationships/image" Target="../media/image178.png"/><Relationship Id="rId10" Type="http://schemas.openxmlformats.org/officeDocument/2006/relationships/image" Target="../media/image169.png"/><Relationship Id="rId19" Type="http://schemas.openxmlformats.org/officeDocument/2006/relationships/image" Target="../media/image174.png"/><Relationship Id="rId4" Type="http://schemas.openxmlformats.org/officeDocument/2006/relationships/image" Target="../media/image163.png"/><Relationship Id="rId9" Type="http://schemas.openxmlformats.org/officeDocument/2006/relationships/image" Target="../media/image168.png"/><Relationship Id="rId14" Type="http://schemas.openxmlformats.org/officeDocument/2006/relationships/image" Target="../media/image152.png"/><Relationship Id="rId22" Type="http://schemas.openxmlformats.org/officeDocument/2006/relationships/image" Target="../media/image17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10" Type="http://schemas.openxmlformats.org/officeDocument/2006/relationships/image" Target="../media/image54.pn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正方形/長方形 136">
            <a:extLst>
              <a:ext uri="{FF2B5EF4-FFF2-40B4-BE49-F238E27FC236}">
                <a16:creationId xmlns:a16="http://schemas.microsoft.com/office/drawing/2014/main" id="{58F1285E-C292-4195-BC95-A0798C95AB60}"/>
              </a:ext>
            </a:extLst>
          </p:cNvPr>
          <p:cNvSpPr/>
          <p:nvPr/>
        </p:nvSpPr>
        <p:spPr>
          <a:xfrm>
            <a:off x="390202" y="1461636"/>
            <a:ext cx="5408403" cy="1891164"/>
          </a:xfrm>
          <a:prstGeom prst="rect">
            <a:avLst/>
          </a:prstGeom>
          <a:solidFill>
            <a:srgbClr val="FFFF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3A32DD6E-5CE7-4A6A-85EA-FA40A421B94B}"/>
              </a:ext>
            </a:extLst>
          </p:cNvPr>
          <p:cNvSpPr/>
          <p:nvPr/>
        </p:nvSpPr>
        <p:spPr>
          <a:xfrm>
            <a:off x="69192" y="102216"/>
            <a:ext cx="11988800" cy="6719916"/>
          </a:xfrm>
          <a:prstGeom prst="roundRect">
            <a:avLst>
              <a:gd name="adj" fmla="val 3561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237AFC5A-52EB-4093-8CDB-C03294AF69BC}"/>
              </a:ext>
            </a:extLst>
          </p:cNvPr>
          <p:cNvGrpSpPr/>
          <p:nvPr/>
        </p:nvGrpSpPr>
        <p:grpSpPr>
          <a:xfrm>
            <a:off x="48390" y="82778"/>
            <a:ext cx="12030403" cy="533400"/>
            <a:chOff x="48391" y="6311836"/>
            <a:chExt cx="12030403" cy="533400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2ED80F80-5700-469C-9A4C-C26CF1C8818B}"/>
                </a:ext>
              </a:extLst>
            </p:cNvPr>
            <p:cNvSpPr/>
            <p:nvPr/>
          </p:nvSpPr>
          <p:spPr>
            <a:xfrm>
              <a:off x="48391" y="6311836"/>
              <a:ext cx="12030403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099CD2A-6F29-4E2A-822F-54E6F5D59C9E}"/>
                </a:ext>
              </a:extLst>
            </p:cNvPr>
            <p:cNvSpPr txBox="1"/>
            <p:nvPr/>
          </p:nvSpPr>
          <p:spPr>
            <a:xfrm>
              <a:off x="5094935" y="6362444"/>
              <a:ext cx="1937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>
                  <a:solidFill>
                    <a:schemeClr val="bg1"/>
                  </a:solidFill>
                </a:rPr>
                <a:t>EBPM</a:t>
              </a:r>
              <a:r>
                <a:rPr kumimoji="1" lang="ja-JP" altLang="en-US" sz="2400" b="1" dirty="0">
                  <a:solidFill>
                    <a:schemeClr val="bg1"/>
                  </a:solidFill>
                </a:rPr>
                <a:t>と</a:t>
              </a:r>
              <a:r>
                <a:rPr kumimoji="1" lang="en-US" altLang="ja-JP" sz="2400" b="1" dirty="0">
                  <a:solidFill>
                    <a:schemeClr val="bg1"/>
                  </a:solidFill>
                </a:rPr>
                <a:t>ICT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6933B2C6-79B5-4DBE-BE43-3F57392D6799}"/>
              </a:ext>
            </a:extLst>
          </p:cNvPr>
          <p:cNvGrpSpPr/>
          <p:nvPr/>
        </p:nvGrpSpPr>
        <p:grpSpPr>
          <a:xfrm>
            <a:off x="395134" y="976983"/>
            <a:ext cx="1401298" cy="369332"/>
            <a:chOff x="1289123" y="1339661"/>
            <a:chExt cx="1401298" cy="369332"/>
          </a:xfrm>
        </p:grpSpPr>
        <p:sp>
          <p:nvSpPr>
            <p:cNvPr id="73" name="四角形: 角を丸くする 72">
              <a:extLst>
                <a:ext uri="{FF2B5EF4-FFF2-40B4-BE49-F238E27FC236}">
                  <a16:creationId xmlns:a16="http://schemas.microsoft.com/office/drawing/2014/main" id="{5B287AC4-1D2D-4A16-9EE4-3E449E2000E4}"/>
                </a:ext>
              </a:extLst>
            </p:cNvPr>
            <p:cNvSpPr/>
            <p:nvPr/>
          </p:nvSpPr>
          <p:spPr>
            <a:xfrm>
              <a:off x="1289123" y="1358569"/>
              <a:ext cx="1380496" cy="3055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F72C1BB0-5F68-4C1E-8F3B-F7C55E2C4CA9}"/>
                </a:ext>
              </a:extLst>
            </p:cNvPr>
            <p:cNvSpPr txBox="1"/>
            <p:nvPr/>
          </p:nvSpPr>
          <p:spPr>
            <a:xfrm>
              <a:off x="1309925" y="1339661"/>
              <a:ext cx="1380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>
                  <a:ea typeface="ＭＳ ゴシック" panose="020B0609070205080204" pitchFamily="49" charset="-128"/>
                </a:rPr>
                <a:t>EBPM</a:t>
              </a:r>
              <a:r>
                <a:rPr kumimoji="1" lang="ja-JP" altLang="en-US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の例</a:t>
              </a:r>
            </a:p>
          </p:txBody>
        </p:sp>
      </p:grp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FE7042CC-A2F5-4E35-B500-FF71E005B21A}"/>
              </a:ext>
            </a:extLst>
          </p:cNvPr>
          <p:cNvGrpSpPr/>
          <p:nvPr/>
        </p:nvGrpSpPr>
        <p:grpSpPr>
          <a:xfrm>
            <a:off x="6063591" y="819529"/>
            <a:ext cx="5885761" cy="5799251"/>
            <a:chOff x="6063591" y="819529"/>
            <a:chExt cx="5885761" cy="5799251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EA890C8D-9CAD-4A75-9C78-B37BA0E398B5}"/>
                </a:ext>
              </a:extLst>
            </p:cNvPr>
            <p:cNvSpPr txBox="1"/>
            <p:nvPr/>
          </p:nvSpPr>
          <p:spPr>
            <a:xfrm>
              <a:off x="6086372" y="5920704"/>
              <a:ext cx="586298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100" b="0" i="0" dirty="0">
                  <a:solidFill>
                    <a:srgbClr val="000000"/>
                  </a:solidFill>
                  <a:effectLst/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「</a:t>
              </a:r>
              <a:r>
                <a:rPr lang="en-US" altLang="ja-JP" sz="1100" b="0" i="0" dirty="0">
                  <a:solidFill>
                    <a:srgbClr val="000000"/>
                  </a:solidFill>
                  <a:effectLst/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RESAS</a:t>
              </a:r>
              <a:r>
                <a:rPr lang="ja-JP" altLang="en-US" sz="1100" b="0" i="0" dirty="0">
                  <a:solidFill>
                    <a:srgbClr val="000000"/>
                  </a:solidFill>
                  <a:effectLst/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（地域経済分析システム）</a:t>
              </a:r>
              <a:r>
                <a:rPr lang="en-US" altLang="ja-JP" sz="1100" b="0" i="0" dirty="0">
                  <a:solidFill>
                    <a:srgbClr val="000000"/>
                  </a:solidFill>
                  <a:effectLst/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-</a:t>
              </a:r>
              <a:r>
                <a:rPr lang="ja-JP" altLang="en-US" sz="1100" b="0" i="0" dirty="0">
                  <a:solidFill>
                    <a:srgbClr val="000000"/>
                  </a:solidFill>
                  <a:effectLst/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人口推移</a:t>
              </a:r>
              <a:r>
                <a:rPr lang="en-US" altLang="ja-JP" sz="1100" b="0" i="0" dirty="0">
                  <a:solidFill>
                    <a:srgbClr val="000000"/>
                  </a:solidFill>
                  <a:effectLst/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-</a:t>
              </a:r>
              <a:r>
                <a:rPr lang="ja-JP" altLang="en-US" sz="1100" b="0" i="0" dirty="0">
                  <a:solidFill>
                    <a:srgbClr val="000000"/>
                  </a:solidFill>
                  <a:effectLst/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」 </a:t>
              </a:r>
              <a:endParaRPr lang="en-US" altLang="ja-JP" sz="1100" b="0" i="0" dirty="0">
                <a:solidFill>
                  <a:srgbClr val="000000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  <a:p>
              <a:r>
                <a:rPr lang="ja-JP" altLang="en-US" sz="1100" b="0" i="0" dirty="0">
                  <a:solidFill>
                    <a:srgbClr val="000000"/>
                  </a:solidFill>
                  <a:effectLst/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（</a:t>
              </a:r>
              <a:r>
                <a:rPr lang="en-US" altLang="ja-JP" sz="1100" b="0" i="0" dirty="0">
                  <a:solidFill>
                    <a:srgbClr val="000000"/>
                  </a:solidFill>
                  <a:effectLst/>
                  <a:latin typeface="游ゴシック Medium" panose="020B0500000000000000" pitchFamily="50" charset="-128"/>
                  <a:ea typeface="游ゴシック Medium" panose="020B0500000000000000" pitchFamily="50" charset="-128"/>
                  <a:hlinkClick r:id="rId2"/>
                </a:rPr>
                <a:t>https://resas.go.jp/data-analysis-support/#/population-composition/16/16211/1/-</a:t>
              </a:r>
              <a:r>
                <a:rPr lang="ja-JP" altLang="en-US" sz="1100" b="0" i="0" dirty="0">
                  <a:solidFill>
                    <a:srgbClr val="000000"/>
                  </a:solidFill>
                  <a:effectLst/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）</a:t>
              </a:r>
              <a:endParaRPr lang="en-US" altLang="ja-JP" sz="1100" b="0" i="0" dirty="0">
                <a:solidFill>
                  <a:srgbClr val="000000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  <a:p>
              <a:r>
                <a:rPr lang="ja-JP" altLang="en-US" sz="1100" b="0" i="0" dirty="0">
                  <a:solidFill>
                    <a:srgbClr val="000000"/>
                  </a:solidFill>
                  <a:effectLst/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を加工して作成</a:t>
              </a:r>
              <a:endParaRPr kumimoji="1" lang="ja-JP" altLang="en-US" sz="1100" dirty="0"/>
            </a:p>
          </p:txBody>
        </p:sp>
        <p:cxnSp>
          <p:nvCxnSpPr>
            <p:cNvPr id="51" name="コネクタ: カギ線 50">
              <a:extLst>
                <a:ext uri="{FF2B5EF4-FFF2-40B4-BE49-F238E27FC236}">
                  <a16:creationId xmlns:a16="http://schemas.microsoft.com/office/drawing/2014/main" id="{7E6D5428-0CD5-43E0-9F1D-456810785F80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>
              <a:off x="7949514" y="2027898"/>
              <a:ext cx="613812" cy="641695"/>
            </a:xfrm>
            <a:prstGeom prst="bentConnector2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38A03808-DD61-478E-92D8-7596C5E04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4226" y="1002411"/>
              <a:ext cx="2654050" cy="1024903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3B0C7017-007B-47B0-A2F7-59F4E7923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8822" y="2697592"/>
              <a:ext cx="5642336" cy="2728055"/>
            </a:xfrm>
            <a:prstGeom prst="rect">
              <a:avLst/>
            </a:prstGeom>
          </p:spPr>
        </p:pic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15B0F0DC-B2AF-495C-9CCF-5E46B4B458F5}"/>
                </a:ext>
              </a:extLst>
            </p:cNvPr>
            <p:cNvSpPr/>
            <p:nvPr/>
          </p:nvSpPr>
          <p:spPr>
            <a:xfrm>
              <a:off x="6063591" y="819529"/>
              <a:ext cx="5862980" cy="5799251"/>
            </a:xfrm>
            <a:prstGeom prst="roundRect">
              <a:avLst>
                <a:gd name="adj" fmla="val 7018"/>
              </a:avLst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ECD16F9F-5BAC-4522-A11A-AA2780535611}"/>
                </a:ext>
              </a:extLst>
            </p:cNvPr>
            <p:cNvGrpSpPr/>
            <p:nvPr/>
          </p:nvGrpSpPr>
          <p:grpSpPr>
            <a:xfrm>
              <a:off x="6187774" y="1589401"/>
              <a:ext cx="1761740" cy="876994"/>
              <a:chOff x="1181098" y="2788151"/>
              <a:chExt cx="1785965" cy="876994"/>
            </a:xfrm>
          </p:grpSpPr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400A33A6-6AC8-420D-96D5-0CBEDFF75B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8256" y="3006545"/>
                <a:ext cx="528085" cy="643807"/>
              </a:xfrm>
              <a:prstGeom prst="rect">
                <a:avLst/>
              </a:prstGeom>
            </p:spPr>
          </p:pic>
          <p:sp>
            <p:nvSpPr>
              <p:cNvPr id="20" name="四角形: 角を丸くする 19">
                <a:extLst>
                  <a:ext uri="{FF2B5EF4-FFF2-40B4-BE49-F238E27FC236}">
                    <a16:creationId xmlns:a16="http://schemas.microsoft.com/office/drawing/2014/main" id="{BE65D538-80C1-4B66-92BE-EA548147C287}"/>
                  </a:ext>
                </a:extLst>
              </p:cNvPr>
              <p:cNvSpPr/>
              <p:nvPr/>
            </p:nvSpPr>
            <p:spPr>
              <a:xfrm>
                <a:off x="1181098" y="2788151"/>
                <a:ext cx="1785965" cy="876994"/>
              </a:xfrm>
              <a:prstGeom prst="roundRect">
                <a:avLst/>
              </a:prstGeom>
              <a:solidFill>
                <a:schemeClr val="accent1">
                  <a:alpha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FB9AB275-F0A4-4C13-8E82-7EE8ED2C0564}"/>
                  </a:ext>
                </a:extLst>
              </p:cNvPr>
              <p:cNvSpPr txBox="1"/>
              <p:nvPr/>
            </p:nvSpPr>
            <p:spPr>
              <a:xfrm>
                <a:off x="1225992" y="2788151"/>
                <a:ext cx="165261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200" dirty="0"/>
                  <a:t>官民のデータベース</a:t>
                </a:r>
              </a:p>
            </p:txBody>
          </p:sp>
        </p:grpSp>
        <p:sp>
          <p:nvSpPr>
            <p:cNvPr id="25" name="四角形: 角を丸くする 24">
              <a:extLst>
                <a:ext uri="{FF2B5EF4-FFF2-40B4-BE49-F238E27FC236}">
                  <a16:creationId xmlns:a16="http://schemas.microsoft.com/office/drawing/2014/main" id="{54DDE6E4-EC4C-470D-B770-9EBA93D1B837}"/>
                </a:ext>
              </a:extLst>
            </p:cNvPr>
            <p:cNvSpPr/>
            <p:nvPr/>
          </p:nvSpPr>
          <p:spPr>
            <a:xfrm>
              <a:off x="8225182" y="1864158"/>
              <a:ext cx="669792" cy="297672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C7661F42-653A-4937-8360-5D86DD3DAB3A}"/>
                </a:ext>
              </a:extLst>
            </p:cNvPr>
            <p:cNvSpPr txBox="1"/>
            <p:nvPr/>
          </p:nvSpPr>
          <p:spPr>
            <a:xfrm>
              <a:off x="8211533" y="1873491"/>
              <a:ext cx="8063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/>
                <a:t>可視化</a:t>
              </a:r>
            </a:p>
          </p:txBody>
        </p: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53528D5D-A8D5-4DD2-A8DB-92CEB593BCB9}"/>
                </a:ext>
              </a:extLst>
            </p:cNvPr>
            <p:cNvSpPr/>
            <p:nvPr/>
          </p:nvSpPr>
          <p:spPr>
            <a:xfrm>
              <a:off x="6073409" y="5090825"/>
              <a:ext cx="672924" cy="409730"/>
            </a:xfrm>
            <a:prstGeom prst="ellipse">
              <a:avLst/>
            </a:pr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73B2FBC8-B470-47E8-9BEE-2061CBAD2076}"/>
                </a:ext>
              </a:extLst>
            </p:cNvPr>
            <p:cNvSpPr/>
            <p:nvPr/>
          </p:nvSpPr>
          <p:spPr>
            <a:xfrm>
              <a:off x="11212328" y="3150614"/>
              <a:ext cx="672924" cy="409730"/>
            </a:xfrm>
            <a:prstGeom prst="ellipse">
              <a:avLst/>
            </a:pr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8A674D32-C6AF-4970-9E8E-DA165CAE4D71}"/>
                </a:ext>
              </a:extLst>
            </p:cNvPr>
            <p:cNvCxnSpPr>
              <a:cxnSpLocks/>
              <a:stCxn id="32" idx="1"/>
              <a:endCxn id="27" idx="5"/>
            </p:cNvCxnSpPr>
            <p:nvPr/>
          </p:nvCxnSpPr>
          <p:spPr>
            <a:xfrm flipH="1" flipV="1">
              <a:off x="6647786" y="5440551"/>
              <a:ext cx="1419756" cy="212965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119A9D78-C915-4D0F-9DEF-BF8878673800}"/>
                </a:ext>
              </a:extLst>
            </p:cNvPr>
            <p:cNvGrpSpPr/>
            <p:nvPr/>
          </p:nvGrpSpPr>
          <p:grpSpPr>
            <a:xfrm>
              <a:off x="8055151" y="5484239"/>
              <a:ext cx="1879859" cy="338554"/>
              <a:chOff x="7174656" y="5876400"/>
              <a:chExt cx="1879859" cy="338554"/>
            </a:xfrm>
          </p:grpSpPr>
          <p:sp>
            <p:nvSpPr>
              <p:cNvPr id="31" name="四角形: 角を丸くする 30">
                <a:extLst>
                  <a:ext uri="{FF2B5EF4-FFF2-40B4-BE49-F238E27FC236}">
                    <a16:creationId xmlns:a16="http://schemas.microsoft.com/office/drawing/2014/main" id="{30BF6E50-5A8C-4C93-BE4B-29A06B9686D4}"/>
                  </a:ext>
                </a:extLst>
              </p:cNvPr>
              <p:cNvSpPr/>
              <p:nvPr/>
            </p:nvSpPr>
            <p:spPr>
              <a:xfrm>
                <a:off x="7174656" y="5916398"/>
                <a:ext cx="1802743" cy="270558"/>
              </a:xfrm>
              <a:prstGeom prst="roundRect">
                <a:avLst/>
              </a:prstGeom>
              <a:noFill/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B3030D8-2FFB-42B2-9F76-E3777EB00921}"/>
                  </a:ext>
                </a:extLst>
              </p:cNvPr>
              <p:cNvSpPr txBox="1"/>
              <p:nvPr/>
            </p:nvSpPr>
            <p:spPr>
              <a:xfrm>
                <a:off x="7187047" y="5876400"/>
                <a:ext cx="1867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600" dirty="0"/>
                  <a:t>統計的予測を表示</a:t>
                </a:r>
              </a:p>
            </p:txBody>
          </p:sp>
        </p:grp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D52A157A-6915-4C4E-87FC-641C0A214D43}"/>
                </a:ext>
              </a:extLst>
            </p:cNvPr>
            <p:cNvCxnSpPr>
              <a:cxnSpLocks/>
              <a:stCxn id="28" idx="0"/>
              <a:endCxn id="36" idx="2"/>
            </p:cNvCxnSpPr>
            <p:nvPr/>
          </p:nvCxnSpPr>
          <p:spPr>
            <a:xfrm flipH="1" flipV="1">
              <a:off x="10492981" y="2581116"/>
              <a:ext cx="1055809" cy="569498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四角形: 角を丸くする 35">
              <a:extLst>
                <a:ext uri="{FF2B5EF4-FFF2-40B4-BE49-F238E27FC236}">
                  <a16:creationId xmlns:a16="http://schemas.microsoft.com/office/drawing/2014/main" id="{A178D2A4-A1D9-4E7B-A6E2-9503E69A94D9}"/>
                </a:ext>
              </a:extLst>
            </p:cNvPr>
            <p:cNvSpPr/>
            <p:nvPr/>
          </p:nvSpPr>
          <p:spPr>
            <a:xfrm>
              <a:off x="9184164" y="2262072"/>
              <a:ext cx="2617634" cy="319044"/>
            </a:xfrm>
            <a:prstGeom prst="roundRect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6E3E87D7-8EFF-4651-97E4-53CF7DE0156E}"/>
                </a:ext>
              </a:extLst>
            </p:cNvPr>
            <p:cNvSpPr txBox="1"/>
            <p:nvPr/>
          </p:nvSpPr>
          <p:spPr>
            <a:xfrm>
              <a:off x="9184165" y="2262072"/>
              <a:ext cx="2687245" cy="348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/>
                <a:t>類似しているデータの推薦</a:t>
              </a:r>
            </a:p>
          </p:txBody>
        </p:sp>
        <p:grpSp>
          <p:nvGrpSpPr>
            <p:cNvPr id="75" name="グループ化 74">
              <a:extLst>
                <a:ext uri="{FF2B5EF4-FFF2-40B4-BE49-F238E27FC236}">
                  <a16:creationId xmlns:a16="http://schemas.microsoft.com/office/drawing/2014/main" id="{D63363FE-3BF1-4EEE-841C-38233CC4AA16}"/>
                </a:ext>
              </a:extLst>
            </p:cNvPr>
            <p:cNvGrpSpPr/>
            <p:nvPr/>
          </p:nvGrpSpPr>
          <p:grpSpPr>
            <a:xfrm>
              <a:off x="6187774" y="976983"/>
              <a:ext cx="1590579" cy="369332"/>
              <a:chOff x="1289123" y="1325244"/>
              <a:chExt cx="1511476" cy="369332"/>
            </a:xfrm>
          </p:grpSpPr>
          <p:sp>
            <p:nvSpPr>
              <p:cNvPr id="76" name="四角形: 角を丸くする 75">
                <a:extLst>
                  <a:ext uri="{FF2B5EF4-FFF2-40B4-BE49-F238E27FC236}">
                    <a16:creationId xmlns:a16="http://schemas.microsoft.com/office/drawing/2014/main" id="{2EEC4706-C0F5-4197-86D6-000C100024CD}"/>
                  </a:ext>
                </a:extLst>
              </p:cNvPr>
              <p:cNvSpPr/>
              <p:nvPr/>
            </p:nvSpPr>
            <p:spPr>
              <a:xfrm>
                <a:off x="1289123" y="1358569"/>
                <a:ext cx="1380496" cy="3055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9CAF154F-A890-4D10-BF16-3E65E7DEBFD4}"/>
                  </a:ext>
                </a:extLst>
              </p:cNvPr>
              <p:cNvSpPr txBox="1"/>
              <p:nvPr/>
            </p:nvSpPr>
            <p:spPr>
              <a:xfrm>
                <a:off x="1316722" y="1325244"/>
                <a:ext cx="1483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b="1" dirty="0">
                    <a:ea typeface="ＭＳ ゴシック" panose="020B0609070205080204" pitchFamily="49" charset="-128"/>
                  </a:rPr>
                  <a:t>RESAS</a:t>
                </a:r>
                <a:r>
                  <a:rPr kumimoji="1" lang="ja-JP" altLang="en-US" b="1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の例</a:t>
                </a:r>
              </a:p>
            </p:txBody>
          </p:sp>
        </p:grpSp>
      </p:grpSp>
      <p:sp>
        <p:nvSpPr>
          <p:cNvPr id="79" name="四角形: 角を丸くする 78">
            <a:extLst>
              <a:ext uri="{FF2B5EF4-FFF2-40B4-BE49-F238E27FC236}">
                <a16:creationId xmlns:a16="http://schemas.microsoft.com/office/drawing/2014/main" id="{6064BAAA-F23F-4320-85EE-A226BBD06C87}"/>
              </a:ext>
            </a:extLst>
          </p:cNvPr>
          <p:cNvSpPr/>
          <p:nvPr/>
        </p:nvSpPr>
        <p:spPr>
          <a:xfrm>
            <a:off x="199698" y="819529"/>
            <a:ext cx="5769677" cy="33024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3F55320F-4642-4D40-B9A4-3301103C77F5}"/>
              </a:ext>
            </a:extLst>
          </p:cNvPr>
          <p:cNvGrpSpPr/>
          <p:nvPr/>
        </p:nvGrpSpPr>
        <p:grpSpPr>
          <a:xfrm>
            <a:off x="550113" y="1549666"/>
            <a:ext cx="1722575" cy="307777"/>
            <a:chOff x="431808" y="1765588"/>
            <a:chExt cx="1722575" cy="307777"/>
          </a:xfrm>
        </p:grpSpPr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B8FB0D79-9D40-4279-AD00-4F0388B915E2}"/>
                </a:ext>
              </a:extLst>
            </p:cNvPr>
            <p:cNvSpPr txBox="1"/>
            <p:nvPr/>
          </p:nvSpPr>
          <p:spPr>
            <a:xfrm>
              <a:off x="431808" y="1765588"/>
              <a:ext cx="17225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/>
                <a:t>①検討課題の設定</a:t>
              </a:r>
            </a:p>
          </p:txBody>
        </p:sp>
        <p:sp>
          <p:nvSpPr>
            <p:cNvPr id="89" name="正方形/長方形 88">
              <a:extLst>
                <a:ext uri="{FF2B5EF4-FFF2-40B4-BE49-F238E27FC236}">
                  <a16:creationId xmlns:a16="http://schemas.microsoft.com/office/drawing/2014/main" id="{5AFB8DE2-874B-4B90-824E-567B42325A8B}"/>
                </a:ext>
              </a:extLst>
            </p:cNvPr>
            <p:cNvSpPr/>
            <p:nvPr/>
          </p:nvSpPr>
          <p:spPr>
            <a:xfrm>
              <a:off x="458240" y="1773412"/>
              <a:ext cx="1524164" cy="28141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5C593655-827A-471E-A3AA-39467A5F72EE}"/>
              </a:ext>
            </a:extLst>
          </p:cNvPr>
          <p:cNvGrpSpPr/>
          <p:nvPr/>
        </p:nvGrpSpPr>
        <p:grpSpPr>
          <a:xfrm>
            <a:off x="4040178" y="2622051"/>
            <a:ext cx="1656882" cy="523220"/>
            <a:chOff x="3998159" y="2602207"/>
            <a:chExt cx="1656882" cy="523220"/>
          </a:xfrm>
        </p:grpSpPr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BAF00C92-47FC-4A7F-B697-DC22AE07144D}"/>
                </a:ext>
              </a:extLst>
            </p:cNvPr>
            <p:cNvSpPr txBox="1"/>
            <p:nvPr/>
          </p:nvSpPr>
          <p:spPr>
            <a:xfrm>
              <a:off x="3998159" y="2602207"/>
              <a:ext cx="16568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/>
                <a:t>④グラフ・図表の</a:t>
              </a:r>
              <a:endParaRPr lang="en-US" altLang="ja-JP" sz="1400" dirty="0"/>
            </a:p>
            <a:p>
              <a:r>
                <a:rPr lang="ja-JP" altLang="en-US" sz="1400" dirty="0"/>
                <a:t>検討</a:t>
              </a:r>
              <a:r>
                <a:rPr lang="en-US" altLang="ja-JP" sz="1400" dirty="0"/>
                <a:t>, </a:t>
              </a:r>
              <a:r>
                <a:rPr lang="ja-JP" altLang="en-US" sz="1400" dirty="0"/>
                <a:t>解釈</a:t>
              </a:r>
              <a:endParaRPr kumimoji="1" lang="ja-JP" altLang="en-US" sz="1400" dirty="0"/>
            </a:p>
          </p:txBody>
        </p:sp>
        <p:sp>
          <p:nvSpPr>
            <p:cNvPr id="90" name="正方形/長方形 89">
              <a:extLst>
                <a:ext uri="{FF2B5EF4-FFF2-40B4-BE49-F238E27FC236}">
                  <a16:creationId xmlns:a16="http://schemas.microsoft.com/office/drawing/2014/main" id="{BC50B77B-19DD-4DA8-9A3D-41221ABE4CDB}"/>
                </a:ext>
              </a:extLst>
            </p:cNvPr>
            <p:cNvSpPr/>
            <p:nvPr/>
          </p:nvSpPr>
          <p:spPr>
            <a:xfrm>
              <a:off x="4023924" y="2602936"/>
              <a:ext cx="1534059" cy="48409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97F38CD0-30F1-4630-9DA4-95299347FCFB}"/>
              </a:ext>
            </a:extLst>
          </p:cNvPr>
          <p:cNvGrpSpPr/>
          <p:nvPr/>
        </p:nvGrpSpPr>
        <p:grpSpPr>
          <a:xfrm>
            <a:off x="2655346" y="1560131"/>
            <a:ext cx="3041714" cy="523220"/>
            <a:chOff x="2864112" y="1765704"/>
            <a:chExt cx="3041714" cy="523220"/>
          </a:xfrm>
        </p:grpSpPr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A9B3E6F9-0372-43F1-AB3F-2AB394A9B0C7}"/>
                </a:ext>
              </a:extLst>
            </p:cNvPr>
            <p:cNvSpPr txBox="1"/>
            <p:nvPr/>
          </p:nvSpPr>
          <p:spPr>
            <a:xfrm>
              <a:off x="2864112" y="1765704"/>
              <a:ext cx="30417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/>
                <a:t>③データクリーニング</a:t>
              </a:r>
              <a:r>
                <a:rPr lang="en-US" altLang="ja-JP" sz="1400" dirty="0"/>
                <a:t>, </a:t>
              </a:r>
              <a:r>
                <a:rPr lang="ja-JP" altLang="en-US" sz="1400" dirty="0"/>
                <a:t>データ突合</a:t>
              </a:r>
              <a:r>
                <a:rPr lang="en-US" altLang="ja-JP" sz="1400" dirty="0"/>
                <a:t>, </a:t>
              </a:r>
              <a:r>
                <a:rPr lang="ja-JP" altLang="en-US" sz="1400" dirty="0"/>
                <a:t>グラフ・図表の作成</a:t>
              </a:r>
              <a:endParaRPr kumimoji="1" lang="ja-JP" altLang="en-US" sz="1400" dirty="0"/>
            </a:p>
          </p:txBody>
        </p:sp>
        <p:sp>
          <p:nvSpPr>
            <p:cNvPr id="91" name="正方形/長方形 90">
              <a:extLst>
                <a:ext uri="{FF2B5EF4-FFF2-40B4-BE49-F238E27FC236}">
                  <a16:creationId xmlns:a16="http://schemas.microsoft.com/office/drawing/2014/main" id="{7F77576A-42A5-4385-8F85-02D1850B3EDA}"/>
                </a:ext>
              </a:extLst>
            </p:cNvPr>
            <p:cNvSpPr/>
            <p:nvPr/>
          </p:nvSpPr>
          <p:spPr>
            <a:xfrm>
              <a:off x="2902778" y="1768511"/>
              <a:ext cx="2921561" cy="49356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5EBF2FE5-BBA5-4719-8C94-B6206B7F3541}"/>
              </a:ext>
            </a:extLst>
          </p:cNvPr>
          <p:cNvGrpSpPr/>
          <p:nvPr/>
        </p:nvGrpSpPr>
        <p:grpSpPr>
          <a:xfrm>
            <a:off x="786448" y="2620905"/>
            <a:ext cx="3041714" cy="307777"/>
            <a:chOff x="741040" y="2724792"/>
            <a:chExt cx="3041714" cy="307777"/>
          </a:xfrm>
        </p:grpSpPr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2384DE47-C480-4E0B-A5C1-616CE68A8059}"/>
                </a:ext>
              </a:extLst>
            </p:cNvPr>
            <p:cNvSpPr txBox="1"/>
            <p:nvPr/>
          </p:nvSpPr>
          <p:spPr>
            <a:xfrm>
              <a:off x="741040" y="2724792"/>
              <a:ext cx="30417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/>
                <a:t>②政策に必要なデータの所在を把握</a:t>
              </a:r>
              <a:endParaRPr kumimoji="1" lang="ja-JP" altLang="en-US" sz="1400" dirty="0"/>
            </a:p>
          </p:txBody>
        </p:sp>
        <p:sp>
          <p:nvSpPr>
            <p:cNvPr id="92" name="正方形/長方形 91">
              <a:extLst>
                <a:ext uri="{FF2B5EF4-FFF2-40B4-BE49-F238E27FC236}">
                  <a16:creationId xmlns:a16="http://schemas.microsoft.com/office/drawing/2014/main" id="{1477CF2C-5071-4CC2-8CF6-5BCE4ACDD925}"/>
                </a:ext>
              </a:extLst>
            </p:cNvPr>
            <p:cNvSpPr/>
            <p:nvPr/>
          </p:nvSpPr>
          <p:spPr>
            <a:xfrm>
              <a:off x="760926" y="2735418"/>
              <a:ext cx="2962591" cy="2638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00" name="直線矢印コネクタ 99">
            <a:extLst>
              <a:ext uri="{FF2B5EF4-FFF2-40B4-BE49-F238E27FC236}">
                <a16:creationId xmlns:a16="http://schemas.microsoft.com/office/drawing/2014/main" id="{9770E509-1D67-402C-BF6C-C38B72F6199A}"/>
              </a:ext>
            </a:extLst>
          </p:cNvPr>
          <p:cNvCxnSpPr>
            <a:cxnSpLocks/>
          </p:cNvCxnSpPr>
          <p:nvPr/>
        </p:nvCxnSpPr>
        <p:spPr>
          <a:xfrm flipH="1">
            <a:off x="1703360" y="1879750"/>
            <a:ext cx="274" cy="731436"/>
          </a:xfrm>
          <a:prstGeom prst="straightConnector1">
            <a:avLst/>
          </a:prstGeom>
          <a:ln w="381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>
            <a:extLst>
              <a:ext uri="{FF2B5EF4-FFF2-40B4-BE49-F238E27FC236}">
                <a16:creationId xmlns:a16="http://schemas.microsoft.com/office/drawing/2014/main" id="{1ACE8907-17CB-4CE8-B7C8-238723344AD5}"/>
              </a:ext>
            </a:extLst>
          </p:cNvPr>
          <p:cNvCxnSpPr>
            <a:cxnSpLocks/>
          </p:cNvCxnSpPr>
          <p:nvPr/>
        </p:nvCxnSpPr>
        <p:spPr>
          <a:xfrm flipV="1">
            <a:off x="3083277" y="2083351"/>
            <a:ext cx="0" cy="51399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矢印コネクタ 112">
            <a:extLst>
              <a:ext uri="{FF2B5EF4-FFF2-40B4-BE49-F238E27FC236}">
                <a16:creationId xmlns:a16="http://schemas.microsoft.com/office/drawing/2014/main" id="{0C03C2C6-F0E1-4B5F-9B54-D8FDF0F238F6}"/>
              </a:ext>
            </a:extLst>
          </p:cNvPr>
          <p:cNvCxnSpPr>
            <a:cxnSpLocks/>
          </p:cNvCxnSpPr>
          <p:nvPr/>
        </p:nvCxnSpPr>
        <p:spPr>
          <a:xfrm>
            <a:off x="4832972" y="2083351"/>
            <a:ext cx="0" cy="53327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コネクタ: カギ線 115">
            <a:extLst>
              <a:ext uri="{FF2B5EF4-FFF2-40B4-BE49-F238E27FC236}">
                <a16:creationId xmlns:a16="http://schemas.microsoft.com/office/drawing/2014/main" id="{7252C83C-59A7-4FAE-91E7-4AC5257CD328}"/>
              </a:ext>
            </a:extLst>
          </p:cNvPr>
          <p:cNvCxnSpPr>
            <a:cxnSpLocks/>
          </p:cNvCxnSpPr>
          <p:nvPr/>
        </p:nvCxnSpPr>
        <p:spPr>
          <a:xfrm rot="10800000">
            <a:off x="676933" y="1959354"/>
            <a:ext cx="4191690" cy="1271531"/>
          </a:xfrm>
          <a:prstGeom prst="bentConnector3">
            <a:avLst>
              <a:gd name="adj1" fmla="val 100174"/>
            </a:avLst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>
            <a:extLst>
              <a:ext uri="{FF2B5EF4-FFF2-40B4-BE49-F238E27FC236}">
                <a16:creationId xmlns:a16="http://schemas.microsoft.com/office/drawing/2014/main" id="{667361C4-C8EE-445C-8EED-2599873AA9A8}"/>
              </a:ext>
            </a:extLst>
          </p:cNvPr>
          <p:cNvCxnSpPr>
            <a:cxnSpLocks/>
            <a:stCxn id="86" idx="2"/>
            <a:endCxn id="86" idx="2"/>
          </p:cNvCxnSpPr>
          <p:nvPr/>
        </p:nvCxnSpPr>
        <p:spPr>
          <a:xfrm>
            <a:off x="4868619" y="3145271"/>
            <a:ext cx="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矢印: 下 135">
            <a:extLst>
              <a:ext uri="{FF2B5EF4-FFF2-40B4-BE49-F238E27FC236}">
                <a16:creationId xmlns:a16="http://schemas.microsoft.com/office/drawing/2014/main" id="{FE87CEFF-02C2-46E9-9749-E2171A4ABB38}"/>
              </a:ext>
            </a:extLst>
          </p:cNvPr>
          <p:cNvSpPr/>
          <p:nvPr/>
        </p:nvSpPr>
        <p:spPr>
          <a:xfrm>
            <a:off x="2519680" y="3429000"/>
            <a:ext cx="944880" cy="237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F22E1B39-7134-41ED-A92D-1EEAA3BAF1C1}"/>
              </a:ext>
            </a:extLst>
          </p:cNvPr>
          <p:cNvSpPr txBox="1"/>
          <p:nvPr/>
        </p:nvSpPr>
        <p:spPr>
          <a:xfrm>
            <a:off x="2041544" y="3709785"/>
            <a:ext cx="179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新規政策に反映</a:t>
            </a:r>
          </a:p>
        </p:txBody>
      </p:sp>
      <p:grpSp>
        <p:nvGrpSpPr>
          <p:cNvPr id="143" name="グループ化 142">
            <a:extLst>
              <a:ext uri="{FF2B5EF4-FFF2-40B4-BE49-F238E27FC236}">
                <a16:creationId xmlns:a16="http://schemas.microsoft.com/office/drawing/2014/main" id="{FC41E682-74D2-4F14-BBD2-214CDF7557AD}"/>
              </a:ext>
            </a:extLst>
          </p:cNvPr>
          <p:cNvGrpSpPr/>
          <p:nvPr/>
        </p:nvGrpSpPr>
        <p:grpSpPr>
          <a:xfrm>
            <a:off x="390202" y="4375675"/>
            <a:ext cx="3185629" cy="369332"/>
            <a:chOff x="448729" y="5453461"/>
            <a:chExt cx="3185629" cy="369332"/>
          </a:xfrm>
        </p:grpSpPr>
        <p:sp>
          <p:nvSpPr>
            <p:cNvPr id="140" name="四角形: 角を丸くする 139">
              <a:extLst>
                <a:ext uri="{FF2B5EF4-FFF2-40B4-BE49-F238E27FC236}">
                  <a16:creationId xmlns:a16="http://schemas.microsoft.com/office/drawing/2014/main" id="{2F277F9E-7D39-45F8-B59F-D86BA9DA9E70}"/>
                </a:ext>
              </a:extLst>
            </p:cNvPr>
            <p:cNvSpPr/>
            <p:nvPr/>
          </p:nvSpPr>
          <p:spPr>
            <a:xfrm>
              <a:off x="484418" y="5483304"/>
              <a:ext cx="3149940" cy="30964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テキスト ボックス 140">
              <a:extLst>
                <a:ext uri="{FF2B5EF4-FFF2-40B4-BE49-F238E27FC236}">
                  <a16:creationId xmlns:a16="http://schemas.microsoft.com/office/drawing/2014/main" id="{7B35EA53-7B0D-41EA-8959-AA9BBA85D45E}"/>
                </a:ext>
              </a:extLst>
            </p:cNvPr>
            <p:cNvSpPr txBox="1"/>
            <p:nvPr/>
          </p:nvSpPr>
          <p:spPr>
            <a:xfrm>
              <a:off x="448729" y="5453461"/>
              <a:ext cx="31856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スマート・プランニング</a:t>
              </a:r>
              <a:r>
                <a:rPr kumimoji="1" lang="ja-JP" altLang="en-US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の例</a:t>
              </a:r>
            </a:p>
          </p:txBody>
        </p:sp>
      </p:grpSp>
      <p:sp>
        <p:nvSpPr>
          <p:cNvPr id="142" name="四角形: 角を丸くする 141">
            <a:extLst>
              <a:ext uri="{FF2B5EF4-FFF2-40B4-BE49-F238E27FC236}">
                <a16:creationId xmlns:a16="http://schemas.microsoft.com/office/drawing/2014/main" id="{5601B2B3-CBE0-471C-8391-51D7CCF08666}"/>
              </a:ext>
            </a:extLst>
          </p:cNvPr>
          <p:cNvSpPr/>
          <p:nvPr/>
        </p:nvSpPr>
        <p:spPr>
          <a:xfrm>
            <a:off x="199697" y="4220460"/>
            <a:ext cx="5765071" cy="23983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5" name="図 144">
            <a:extLst>
              <a:ext uri="{FF2B5EF4-FFF2-40B4-BE49-F238E27FC236}">
                <a16:creationId xmlns:a16="http://schemas.microsoft.com/office/drawing/2014/main" id="{54D80F1B-3064-422B-BA8D-89A0470D7E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13" y="4789010"/>
            <a:ext cx="2363141" cy="1593268"/>
          </a:xfrm>
          <a:prstGeom prst="rect">
            <a:avLst/>
          </a:prstGeom>
        </p:spPr>
      </p:pic>
      <p:pic>
        <p:nvPicPr>
          <p:cNvPr id="147" name="図 146">
            <a:extLst>
              <a:ext uri="{FF2B5EF4-FFF2-40B4-BE49-F238E27FC236}">
                <a16:creationId xmlns:a16="http://schemas.microsoft.com/office/drawing/2014/main" id="{85870A1C-799E-4205-B0BC-8AAD5973B3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48" y="4764072"/>
            <a:ext cx="2158692" cy="1515425"/>
          </a:xfrm>
          <a:prstGeom prst="rect">
            <a:avLst/>
          </a:prstGeom>
        </p:spPr>
      </p:pic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9DE806D9-5E38-4D60-9D71-6F8124F4D1D8}"/>
              </a:ext>
            </a:extLst>
          </p:cNvPr>
          <p:cNvSpPr txBox="1"/>
          <p:nvPr/>
        </p:nvSpPr>
        <p:spPr>
          <a:xfrm>
            <a:off x="353792" y="6357169"/>
            <a:ext cx="45148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「スマート・プランニング実践の手引き</a:t>
            </a:r>
            <a:r>
              <a:rPr kumimoji="1" lang="en-US" altLang="ja-JP" sz="1100" dirty="0"/>
              <a:t>【</a:t>
            </a:r>
            <a:r>
              <a:rPr kumimoji="1" lang="ja-JP" altLang="en-US" sz="1100" dirty="0"/>
              <a:t>第二版</a:t>
            </a:r>
            <a:r>
              <a:rPr kumimoji="1" lang="en-US" altLang="ja-JP" sz="1100" dirty="0"/>
              <a:t>】</a:t>
            </a:r>
            <a:r>
              <a:rPr kumimoji="1" lang="ja-JP" altLang="en-US" sz="1100" dirty="0"/>
              <a:t>」を加工して作成</a:t>
            </a:r>
          </a:p>
        </p:txBody>
      </p:sp>
    </p:spTree>
    <p:extLst>
      <p:ext uri="{BB962C8B-B14F-4D97-AF65-F5344CB8AC3E}">
        <p14:creationId xmlns:p14="http://schemas.microsoft.com/office/powerpoint/2010/main" val="3375385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3A32DD6E-5CE7-4A6A-85EA-FA40A421B94B}"/>
              </a:ext>
            </a:extLst>
          </p:cNvPr>
          <p:cNvSpPr/>
          <p:nvPr/>
        </p:nvSpPr>
        <p:spPr>
          <a:xfrm>
            <a:off x="113206" y="66505"/>
            <a:ext cx="11988800" cy="6719916"/>
          </a:xfrm>
          <a:prstGeom prst="roundRect">
            <a:avLst>
              <a:gd name="adj" fmla="val 3561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33F42C5-22BB-4F2F-8DC6-6BD000D2F4A0}"/>
              </a:ext>
            </a:extLst>
          </p:cNvPr>
          <p:cNvGrpSpPr/>
          <p:nvPr/>
        </p:nvGrpSpPr>
        <p:grpSpPr>
          <a:xfrm>
            <a:off x="92404" y="40812"/>
            <a:ext cx="12030403" cy="533400"/>
            <a:chOff x="48391" y="6311836"/>
            <a:chExt cx="12030403" cy="533400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2ED80F80-5700-469C-9A4C-C26CF1C8818B}"/>
                </a:ext>
              </a:extLst>
            </p:cNvPr>
            <p:cNvSpPr/>
            <p:nvPr/>
          </p:nvSpPr>
          <p:spPr>
            <a:xfrm>
              <a:off x="48391" y="6311836"/>
              <a:ext cx="12030403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099CD2A-6F29-4E2A-822F-54E6F5D59C9E}"/>
                </a:ext>
              </a:extLst>
            </p:cNvPr>
            <p:cNvSpPr txBox="1"/>
            <p:nvPr/>
          </p:nvSpPr>
          <p:spPr>
            <a:xfrm>
              <a:off x="4184642" y="6380420"/>
              <a:ext cx="3757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>
                  <a:solidFill>
                    <a:schemeClr val="bg1"/>
                  </a:solidFill>
                </a:rPr>
                <a:t>DEARA</a:t>
              </a:r>
              <a:r>
                <a:rPr kumimoji="1" lang="ja-JP" altLang="en-US" sz="2400" b="1" dirty="0">
                  <a:solidFill>
                    <a:schemeClr val="bg1"/>
                  </a:solidFill>
                </a:rPr>
                <a:t>の線形計画定式化</a:t>
              </a:r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EE5949BF-9B4E-4F22-BACD-38979448C76E}"/>
              </a:ext>
            </a:extLst>
          </p:cNvPr>
          <p:cNvGrpSpPr/>
          <p:nvPr/>
        </p:nvGrpSpPr>
        <p:grpSpPr>
          <a:xfrm>
            <a:off x="547954" y="714134"/>
            <a:ext cx="11096091" cy="5932364"/>
            <a:chOff x="904204" y="201736"/>
            <a:chExt cx="11096091" cy="5932364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29F44BEE-FDE7-43C1-ABE8-8B34326E7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316" y="201736"/>
              <a:ext cx="2839890" cy="1093442"/>
            </a:xfrm>
            <a:prstGeom prst="rect">
              <a:avLst/>
            </a:prstGeom>
          </p:spPr>
        </p:pic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88EA52BA-61BB-485D-9081-3901E7DFDEDD}"/>
                </a:ext>
              </a:extLst>
            </p:cNvPr>
            <p:cNvGrpSpPr/>
            <p:nvPr/>
          </p:nvGrpSpPr>
          <p:grpSpPr>
            <a:xfrm>
              <a:off x="904204" y="518827"/>
              <a:ext cx="11096091" cy="5615273"/>
              <a:chOff x="904204" y="518827"/>
              <a:chExt cx="11096091" cy="5615273"/>
            </a:xfrm>
          </p:grpSpPr>
          <p:sp>
            <p:nvSpPr>
              <p:cNvPr id="27" name="四角形: 角を丸くする 26">
                <a:extLst>
                  <a:ext uri="{FF2B5EF4-FFF2-40B4-BE49-F238E27FC236}">
                    <a16:creationId xmlns:a16="http://schemas.microsoft.com/office/drawing/2014/main" id="{5B3BD01F-7925-4BA4-8293-0124025EBF0B}"/>
                  </a:ext>
                </a:extLst>
              </p:cNvPr>
              <p:cNvSpPr/>
              <p:nvPr/>
            </p:nvSpPr>
            <p:spPr>
              <a:xfrm>
                <a:off x="904204" y="4385255"/>
                <a:ext cx="7049671" cy="174884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07A73E9A-29A5-4E9A-81B4-FC433BF32D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0401" y="1478482"/>
                <a:ext cx="6031192" cy="1093442"/>
              </a:xfrm>
              <a:prstGeom prst="rect">
                <a:avLst/>
              </a:prstGeom>
            </p:spPr>
          </p:pic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02E15477-E9CC-4827-9C69-17D6F49D1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0401" y="2608196"/>
                <a:ext cx="1993664" cy="869166"/>
              </a:xfrm>
              <a:prstGeom prst="rect">
                <a:avLst/>
              </a:prstGeom>
            </p:spPr>
          </p:pic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BAA3594E-483B-4922-AE9E-49C2C142F8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0978" y="3660666"/>
                <a:ext cx="4812898" cy="541285"/>
              </a:xfrm>
              <a:prstGeom prst="rect">
                <a:avLst/>
              </a:prstGeom>
            </p:spPr>
          </p:pic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5019FEB-7801-4EE7-A7C0-22F06BEA0F41}"/>
                  </a:ext>
                </a:extLst>
              </p:cNvPr>
              <p:cNvSpPr txBox="1"/>
              <p:nvPr/>
            </p:nvSpPr>
            <p:spPr>
              <a:xfrm>
                <a:off x="904205" y="518827"/>
                <a:ext cx="1738902" cy="459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b="1" dirty="0"/>
                  <a:t>目的関数：</a:t>
                </a: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56736AE-9DC8-403D-9CFA-7AA605D0AC31}"/>
                  </a:ext>
                </a:extLst>
              </p:cNvPr>
              <p:cNvSpPr txBox="1"/>
              <p:nvPr/>
            </p:nvSpPr>
            <p:spPr>
              <a:xfrm>
                <a:off x="904205" y="1795573"/>
                <a:ext cx="1738902" cy="459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b="1" dirty="0"/>
                  <a:t>制約条件</a:t>
                </a:r>
                <a:r>
                  <a:rPr kumimoji="1" lang="ja-JP" altLang="en-US" sz="2000" b="1" dirty="0"/>
                  <a:t>：</a:t>
                </a:r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B2446C79-AC8F-477A-BAD8-284E4370F814}"/>
                  </a:ext>
                </a:extLst>
              </p:cNvPr>
              <p:cNvSpPr txBox="1"/>
              <p:nvPr/>
            </p:nvSpPr>
            <p:spPr>
              <a:xfrm>
                <a:off x="999455" y="4488368"/>
                <a:ext cx="1738902" cy="459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b="1" dirty="0"/>
                  <a:t>パラメータ</a:t>
                </a:r>
                <a:endParaRPr kumimoji="1" lang="ja-JP" altLang="en-US" sz="2000" b="1" dirty="0"/>
              </a:p>
            </p:txBody>
          </p:sp>
          <p:grpSp>
            <p:nvGrpSpPr>
              <p:cNvPr id="31" name="グループ化 30">
                <a:extLst>
                  <a:ext uri="{FF2B5EF4-FFF2-40B4-BE49-F238E27FC236}">
                    <a16:creationId xmlns:a16="http://schemas.microsoft.com/office/drawing/2014/main" id="{2B0FC1E6-84AD-4D73-9203-F068B38D6C88}"/>
                  </a:ext>
                </a:extLst>
              </p:cNvPr>
              <p:cNvGrpSpPr/>
              <p:nvPr/>
            </p:nvGrpSpPr>
            <p:grpSpPr>
              <a:xfrm>
                <a:off x="8011571" y="2845785"/>
                <a:ext cx="3988724" cy="3285165"/>
                <a:chOff x="8049126" y="2760035"/>
                <a:chExt cx="3988724" cy="3285165"/>
              </a:xfrm>
            </p:grpSpPr>
            <p:pic>
              <p:nvPicPr>
                <p:cNvPr id="29" name="図 28">
                  <a:extLst>
                    <a:ext uri="{FF2B5EF4-FFF2-40B4-BE49-F238E27FC236}">
                      <a16:creationId xmlns:a16="http://schemas.microsoft.com/office/drawing/2014/main" id="{FD3CE803-9139-4CE3-B343-0756AD65C5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36397" y="3027702"/>
                  <a:ext cx="3814181" cy="2807449"/>
                </a:xfrm>
                <a:prstGeom prst="rect">
                  <a:avLst/>
                </a:prstGeom>
              </p:spPr>
            </p:pic>
            <p:sp>
              <p:nvSpPr>
                <p:cNvPr id="30" name="四角形: 角を丸くする 29">
                  <a:extLst>
                    <a:ext uri="{FF2B5EF4-FFF2-40B4-BE49-F238E27FC236}">
                      <a16:creationId xmlns:a16="http://schemas.microsoft.com/office/drawing/2014/main" id="{C5B353EB-3DA4-40A0-B088-5DF57A22A1C2}"/>
                    </a:ext>
                  </a:extLst>
                </p:cNvPr>
                <p:cNvSpPr/>
                <p:nvPr/>
              </p:nvSpPr>
              <p:spPr>
                <a:xfrm>
                  <a:off x="8049126" y="2760035"/>
                  <a:ext cx="3988724" cy="328516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45327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3A32DD6E-5CE7-4A6A-85EA-FA40A421B94B}"/>
              </a:ext>
            </a:extLst>
          </p:cNvPr>
          <p:cNvSpPr/>
          <p:nvPr/>
        </p:nvSpPr>
        <p:spPr>
          <a:xfrm>
            <a:off x="113206" y="66505"/>
            <a:ext cx="11988800" cy="6719916"/>
          </a:xfrm>
          <a:prstGeom prst="roundRect">
            <a:avLst>
              <a:gd name="adj" fmla="val 3561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33F42C5-22BB-4F2F-8DC6-6BD000D2F4A0}"/>
              </a:ext>
            </a:extLst>
          </p:cNvPr>
          <p:cNvGrpSpPr/>
          <p:nvPr/>
        </p:nvGrpSpPr>
        <p:grpSpPr>
          <a:xfrm>
            <a:off x="92404" y="40812"/>
            <a:ext cx="12030403" cy="533400"/>
            <a:chOff x="48391" y="6311836"/>
            <a:chExt cx="12030403" cy="533400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2ED80F80-5700-469C-9A4C-C26CF1C8818B}"/>
                </a:ext>
              </a:extLst>
            </p:cNvPr>
            <p:cNvSpPr/>
            <p:nvPr/>
          </p:nvSpPr>
          <p:spPr>
            <a:xfrm>
              <a:off x="48391" y="6311836"/>
              <a:ext cx="12030403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099CD2A-6F29-4E2A-822F-54E6F5D59C9E}"/>
                </a:ext>
              </a:extLst>
            </p:cNvPr>
            <p:cNvSpPr txBox="1"/>
            <p:nvPr/>
          </p:nvSpPr>
          <p:spPr>
            <a:xfrm>
              <a:off x="4184642" y="6380420"/>
              <a:ext cx="3757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>
                  <a:solidFill>
                    <a:schemeClr val="bg1"/>
                  </a:solidFill>
                </a:rPr>
                <a:t>DEARA</a:t>
              </a:r>
              <a:r>
                <a:rPr kumimoji="1" lang="ja-JP" altLang="en-US" sz="2400" b="1" dirty="0">
                  <a:solidFill>
                    <a:schemeClr val="bg1"/>
                  </a:solidFill>
                </a:rPr>
                <a:t>の線形計画定式化</a:t>
              </a:r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EE5949BF-9B4E-4F22-BACD-38979448C76E}"/>
              </a:ext>
            </a:extLst>
          </p:cNvPr>
          <p:cNvGrpSpPr/>
          <p:nvPr/>
        </p:nvGrpSpPr>
        <p:grpSpPr>
          <a:xfrm>
            <a:off x="6939229" y="1676399"/>
            <a:ext cx="4871771" cy="2636473"/>
            <a:chOff x="904204" y="201736"/>
            <a:chExt cx="11096091" cy="5932364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29F44BEE-FDE7-43C1-ABE8-8B34326E7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316" y="201736"/>
              <a:ext cx="2839890" cy="1093442"/>
            </a:xfrm>
            <a:prstGeom prst="rect">
              <a:avLst/>
            </a:prstGeom>
          </p:spPr>
        </p:pic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88EA52BA-61BB-485D-9081-3901E7DFDEDD}"/>
                </a:ext>
              </a:extLst>
            </p:cNvPr>
            <p:cNvGrpSpPr/>
            <p:nvPr/>
          </p:nvGrpSpPr>
          <p:grpSpPr>
            <a:xfrm>
              <a:off x="904204" y="518827"/>
              <a:ext cx="11096091" cy="5615273"/>
              <a:chOff x="904204" y="518827"/>
              <a:chExt cx="11096091" cy="5615273"/>
            </a:xfrm>
          </p:grpSpPr>
          <p:sp>
            <p:nvSpPr>
              <p:cNvPr id="27" name="四角形: 角を丸くする 26">
                <a:extLst>
                  <a:ext uri="{FF2B5EF4-FFF2-40B4-BE49-F238E27FC236}">
                    <a16:creationId xmlns:a16="http://schemas.microsoft.com/office/drawing/2014/main" id="{5B3BD01F-7925-4BA4-8293-0124025EBF0B}"/>
                  </a:ext>
                </a:extLst>
              </p:cNvPr>
              <p:cNvSpPr/>
              <p:nvPr/>
            </p:nvSpPr>
            <p:spPr>
              <a:xfrm>
                <a:off x="904204" y="4385255"/>
                <a:ext cx="7049671" cy="174884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07A73E9A-29A5-4E9A-81B4-FC433BF32D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0401" y="1478482"/>
                <a:ext cx="6031192" cy="1093442"/>
              </a:xfrm>
              <a:prstGeom prst="rect">
                <a:avLst/>
              </a:prstGeom>
            </p:spPr>
          </p:pic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02E15477-E9CC-4827-9C69-17D6F49D1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0401" y="2608196"/>
                <a:ext cx="1993664" cy="869166"/>
              </a:xfrm>
              <a:prstGeom prst="rect">
                <a:avLst/>
              </a:prstGeom>
            </p:spPr>
          </p:pic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BAA3594E-483B-4922-AE9E-49C2C142F8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0978" y="3660666"/>
                <a:ext cx="4812898" cy="541285"/>
              </a:xfrm>
              <a:prstGeom prst="rect">
                <a:avLst/>
              </a:prstGeom>
            </p:spPr>
          </p:pic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5019FEB-7801-4EE7-A7C0-22F06BEA0F41}"/>
                  </a:ext>
                </a:extLst>
              </p:cNvPr>
              <p:cNvSpPr txBox="1"/>
              <p:nvPr/>
            </p:nvSpPr>
            <p:spPr>
              <a:xfrm>
                <a:off x="904205" y="518827"/>
                <a:ext cx="1738902" cy="459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b="1" dirty="0"/>
                  <a:t>目的関数：</a:t>
                </a: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56736AE-9DC8-403D-9CFA-7AA605D0AC31}"/>
                  </a:ext>
                </a:extLst>
              </p:cNvPr>
              <p:cNvSpPr txBox="1"/>
              <p:nvPr/>
            </p:nvSpPr>
            <p:spPr>
              <a:xfrm>
                <a:off x="904205" y="1795573"/>
                <a:ext cx="1738902" cy="459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b="1" dirty="0"/>
                  <a:t>制約条件</a:t>
                </a:r>
                <a:r>
                  <a:rPr kumimoji="1" lang="ja-JP" altLang="en-US" sz="2000" b="1" dirty="0"/>
                  <a:t>：</a:t>
                </a:r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B2446C79-AC8F-477A-BAD8-284E4370F814}"/>
                  </a:ext>
                </a:extLst>
              </p:cNvPr>
              <p:cNvSpPr txBox="1"/>
              <p:nvPr/>
            </p:nvSpPr>
            <p:spPr>
              <a:xfrm>
                <a:off x="999455" y="4488368"/>
                <a:ext cx="1738902" cy="459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b="1" dirty="0"/>
                  <a:t>パラメータ</a:t>
                </a:r>
                <a:endParaRPr kumimoji="1" lang="ja-JP" altLang="en-US" sz="2000" b="1" dirty="0"/>
              </a:p>
            </p:txBody>
          </p:sp>
          <p:grpSp>
            <p:nvGrpSpPr>
              <p:cNvPr id="31" name="グループ化 30">
                <a:extLst>
                  <a:ext uri="{FF2B5EF4-FFF2-40B4-BE49-F238E27FC236}">
                    <a16:creationId xmlns:a16="http://schemas.microsoft.com/office/drawing/2014/main" id="{2B0FC1E6-84AD-4D73-9203-F068B38D6C88}"/>
                  </a:ext>
                </a:extLst>
              </p:cNvPr>
              <p:cNvGrpSpPr/>
              <p:nvPr/>
            </p:nvGrpSpPr>
            <p:grpSpPr>
              <a:xfrm>
                <a:off x="8011571" y="2845785"/>
                <a:ext cx="3988724" cy="3285165"/>
                <a:chOff x="8049126" y="2760035"/>
                <a:chExt cx="3988724" cy="3285165"/>
              </a:xfrm>
            </p:grpSpPr>
            <p:pic>
              <p:nvPicPr>
                <p:cNvPr id="29" name="図 28">
                  <a:extLst>
                    <a:ext uri="{FF2B5EF4-FFF2-40B4-BE49-F238E27FC236}">
                      <a16:creationId xmlns:a16="http://schemas.microsoft.com/office/drawing/2014/main" id="{FD3CE803-9139-4CE3-B343-0756AD65C5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36397" y="3027702"/>
                  <a:ext cx="3814181" cy="2807449"/>
                </a:xfrm>
                <a:prstGeom prst="rect">
                  <a:avLst/>
                </a:prstGeom>
              </p:spPr>
            </p:pic>
            <p:sp>
              <p:nvSpPr>
                <p:cNvPr id="30" name="四角形: 角を丸くする 29">
                  <a:extLst>
                    <a:ext uri="{FF2B5EF4-FFF2-40B4-BE49-F238E27FC236}">
                      <a16:creationId xmlns:a16="http://schemas.microsoft.com/office/drawing/2014/main" id="{C5B353EB-3DA4-40A0-B088-5DF57A22A1C2}"/>
                    </a:ext>
                  </a:extLst>
                </p:cNvPr>
                <p:cNvSpPr/>
                <p:nvPr/>
              </p:nvSpPr>
              <p:spPr>
                <a:xfrm>
                  <a:off x="8049126" y="2760035"/>
                  <a:ext cx="3988724" cy="328516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pic>
        <p:nvPicPr>
          <p:cNvPr id="8" name="図 7" descr="グラフ&#10;&#10;自動的に生成された説明">
            <a:extLst>
              <a:ext uri="{FF2B5EF4-FFF2-40B4-BE49-F238E27FC236}">
                <a16:creationId xmlns:a16="http://schemas.microsoft.com/office/drawing/2014/main" id="{14FA0D10-13E2-4668-82C5-EB09E7E932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24" y="3024030"/>
            <a:ext cx="1629854" cy="804866"/>
          </a:xfrm>
          <a:prstGeom prst="rect">
            <a:avLst/>
          </a:prstGeom>
        </p:spPr>
      </p:pic>
      <p:pic>
        <p:nvPicPr>
          <p:cNvPr id="13" name="図 12" descr="テキスト, 手紙&#10;&#10;自動的に生成された説明">
            <a:extLst>
              <a:ext uri="{FF2B5EF4-FFF2-40B4-BE49-F238E27FC236}">
                <a16:creationId xmlns:a16="http://schemas.microsoft.com/office/drawing/2014/main" id="{3A111EFA-E478-43D7-A327-83E50646C2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31" y="901922"/>
            <a:ext cx="2635385" cy="1949550"/>
          </a:xfrm>
          <a:prstGeom prst="rect">
            <a:avLst/>
          </a:prstGeom>
        </p:spPr>
      </p:pic>
      <p:pic>
        <p:nvPicPr>
          <p:cNvPr id="15" name="図 14" descr="テキスト&#10;&#10;自動的に生成された説明">
            <a:extLst>
              <a:ext uri="{FF2B5EF4-FFF2-40B4-BE49-F238E27FC236}">
                <a16:creationId xmlns:a16="http://schemas.microsoft.com/office/drawing/2014/main" id="{A11D840E-3251-4887-9774-BB8A5E1854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89" y="4347612"/>
            <a:ext cx="2331872" cy="208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66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B088D727-1CA3-4126-A418-EB5D7FFA6A39}"/>
              </a:ext>
            </a:extLst>
          </p:cNvPr>
          <p:cNvGrpSpPr/>
          <p:nvPr/>
        </p:nvGrpSpPr>
        <p:grpSpPr>
          <a:xfrm>
            <a:off x="4235222" y="1996964"/>
            <a:ext cx="3563453" cy="3408158"/>
            <a:chOff x="3363595" y="538480"/>
            <a:chExt cx="5688965" cy="4953000"/>
          </a:xfrm>
        </p:grpSpPr>
        <p:cxnSp>
          <p:nvCxnSpPr>
            <p:cNvPr id="3" name="直線矢印コネクタ 2">
              <a:extLst>
                <a:ext uri="{FF2B5EF4-FFF2-40B4-BE49-F238E27FC236}">
                  <a16:creationId xmlns:a16="http://schemas.microsoft.com/office/drawing/2014/main" id="{536D4EE5-214D-413D-8806-705525937772}"/>
                </a:ext>
              </a:extLst>
            </p:cNvPr>
            <p:cNvCxnSpPr>
              <a:cxnSpLocks/>
            </p:cNvCxnSpPr>
            <p:nvPr/>
          </p:nvCxnSpPr>
          <p:spPr>
            <a:xfrm>
              <a:off x="3363595" y="4668520"/>
              <a:ext cx="568896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矢印コネクタ 4">
              <a:extLst>
                <a:ext uri="{FF2B5EF4-FFF2-40B4-BE49-F238E27FC236}">
                  <a16:creationId xmlns:a16="http://schemas.microsoft.com/office/drawing/2014/main" id="{D94CB3CE-C550-4888-AB9C-E7B54E9A25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89675" y="538480"/>
              <a:ext cx="0" cy="49530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C2A0DEA-8FBD-41C7-A2F6-B05B21B1404F}"/>
              </a:ext>
            </a:extLst>
          </p:cNvPr>
          <p:cNvCxnSpPr>
            <a:cxnSpLocks/>
          </p:cNvCxnSpPr>
          <p:nvPr/>
        </p:nvCxnSpPr>
        <p:spPr>
          <a:xfrm>
            <a:off x="1260795" y="546538"/>
            <a:ext cx="772555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08E0914-EEC1-4F7E-A0CD-CEB4E7D646AC}"/>
              </a:ext>
            </a:extLst>
          </p:cNvPr>
          <p:cNvCxnSpPr>
            <a:cxnSpLocks/>
          </p:cNvCxnSpPr>
          <p:nvPr/>
        </p:nvCxnSpPr>
        <p:spPr>
          <a:xfrm>
            <a:off x="1413193" y="6321972"/>
            <a:ext cx="757315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1CF6BAF1-41E6-4D0A-9AF6-67D66032DB67}"/>
              </a:ext>
            </a:extLst>
          </p:cNvPr>
          <p:cNvCxnSpPr>
            <a:cxnSpLocks/>
          </p:cNvCxnSpPr>
          <p:nvPr/>
        </p:nvCxnSpPr>
        <p:spPr>
          <a:xfrm>
            <a:off x="1413193" y="5602015"/>
            <a:ext cx="757315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3B95A24-DE07-4770-BA0E-9CEC28497B50}"/>
              </a:ext>
            </a:extLst>
          </p:cNvPr>
          <p:cNvCxnSpPr>
            <a:cxnSpLocks/>
          </p:cNvCxnSpPr>
          <p:nvPr/>
        </p:nvCxnSpPr>
        <p:spPr>
          <a:xfrm>
            <a:off x="1260795" y="1277007"/>
            <a:ext cx="772555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EE0BC0B-A4FB-4DA5-BD6B-A600E1924645}"/>
              </a:ext>
            </a:extLst>
          </p:cNvPr>
          <p:cNvCxnSpPr>
            <a:cxnSpLocks/>
          </p:cNvCxnSpPr>
          <p:nvPr/>
        </p:nvCxnSpPr>
        <p:spPr>
          <a:xfrm>
            <a:off x="3231485" y="546538"/>
            <a:ext cx="0" cy="57754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F2FF693-A2E5-4633-9AF0-B282C3CAA49D}"/>
              </a:ext>
            </a:extLst>
          </p:cNvPr>
          <p:cNvSpPr txBox="1"/>
          <p:nvPr/>
        </p:nvSpPr>
        <p:spPr>
          <a:xfrm>
            <a:off x="1579380" y="627411"/>
            <a:ext cx="1274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モデル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459BD6B-970E-4A7F-980C-E979FE6A2FFA}"/>
              </a:ext>
            </a:extLst>
          </p:cNvPr>
          <p:cNvSpPr txBox="1"/>
          <p:nvPr/>
        </p:nvSpPr>
        <p:spPr>
          <a:xfrm>
            <a:off x="1739986" y="2962458"/>
            <a:ext cx="953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誤差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関数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DDCE606-AF2E-42C1-A147-C38AD6FDC8A1}"/>
              </a:ext>
            </a:extLst>
          </p:cNvPr>
          <p:cNvSpPr txBox="1"/>
          <p:nvPr/>
        </p:nvSpPr>
        <p:spPr>
          <a:xfrm>
            <a:off x="1739995" y="5700384"/>
            <a:ext cx="953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制約</a:t>
            </a:r>
            <a:endParaRPr kumimoji="1"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D5BB66FF-EF86-44CA-99D0-AB796DB25DD0}"/>
              </a:ext>
            </a:extLst>
          </p:cNvPr>
          <p:cNvCxnSpPr>
            <a:cxnSpLocks/>
          </p:cNvCxnSpPr>
          <p:nvPr/>
        </p:nvCxnSpPr>
        <p:spPr>
          <a:xfrm flipV="1">
            <a:off x="6068060" y="1996964"/>
            <a:ext cx="1163057" cy="28331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AC639EB5-AFF2-497C-968E-6B8B553638E6}"/>
              </a:ext>
            </a:extLst>
          </p:cNvPr>
          <p:cNvCxnSpPr>
            <a:cxnSpLocks/>
          </p:cNvCxnSpPr>
          <p:nvPr/>
        </p:nvCxnSpPr>
        <p:spPr>
          <a:xfrm flipH="1" flipV="1">
            <a:off x="4235222" y="3058651"/>
            <a:ext cx="1832839" cy="17714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図 37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E59C58D7-2412-4D57-9EF6-5DEC307A0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80" y="578127"/>
            <a:ext cx="1832839" cy="677805"/>
          </a:xfrm>
          <a:prstGeom prst="rect">
            <a:avLst/>
          </a:prstGeom>
        </p:spPr>
      </p:pic>
      <p:pic>
        <p:nvPicPr>
          <p:cNvPr id="42" name="図 41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5543DFC1-CEBC-4C2C-BD27-EF43A33A1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712" y="5758098"/>
            <a:ext cx="1616574" cy="404144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A71C3B14-9287-44A7-9A77-6B65DA704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4" y="2577619"/>
            <a:ext cx="315106" cy="282952"/>
          </a:xfrm>
          <a:prstGeom prst="rect">
            <a:avLst/>
          </a:prstGeom>
        </p:spPr>
      </p:pic>
      <p:pic>
        <p:nvPicPr>
          <p:cNvPr id="46" name="図 45" descr="テキスト&#10;&#10;自動的に生成された説明">
            <a:extLst>
              <a:ext uri="{FF2B5EF4-FFF2-40B4-BE49-F238E27FC236}">
                <a16:creationId xmlns:a16="http://schemas.microsoft.com/office/drawing/2014/main" id="{38C1FFD9-0FEF-450B-BF27-A8A74DCA84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360" y="2535771"/>
            <a:ext cx="623484" cy="437638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EB5B6FE9-6014-420D-B578-284FC24D3C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614" y="4694130"/>
            <a:ext cx="349722" cy="289426"/>
          </a:xfrm>
          <a:prstGeom prst="rect">
            <a:avLst/>
          </a:prstGeom>
        </p:spPr>
      </p:pic>
      <p:pic>
        <p:nvPicPr>
          <p:cNvPr id="52" name="図 51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298B350E-76EB-41DC-874B-69C6C5DBE1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946" y="1630622"/>
            <a:ext cx="674106" cy="355778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C1B3C204-53E7-4CA7-80AA-D4041CA42F01}"/>
              </a:ext>
            </a:extLst>
          </p:cNvPr>
          <p:cNvSpPr txBox="1"/>
          <p:nvPr/>
        </p:nvSpPr>
        <p:spPr>
          <a:xfrm>
            <a:off x="7231117" y="2506628"/>
            <a:ext cx="86249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傾き：</a:t>
            </a:r>
            <a:endParaRPr kumimoji="1" lang="ja-JP" altLang="en-US" sz="1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F305B4A4-3393-43BE-9F89-3ACEAA5EF3CA}"/>
              </a:ext>
            </a:extLst>
          </p:cNvPr>
          <p:cNvSpPr txBox="1"/>
          <p:nvPr/>
        </p:nvSpPr>
        <p:spPr>
          <a:xfrm>
            <a:off x="3302109" y="2577619"/>
            <a:ext cx="86249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7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傾き：</a:t>
            </a:r>
            <a:endParaRPr kumimoji="1" lang="ja-JP" altLang="en-US" sz="1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1302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3A32DD6E-5CE7-4A6A-85EA-FA40A421B94B}"/>
              </a:ext>
            </a:extLst>
          </p:cNvPr>
          <p:cNvSpPr/>
          <p:nvPr/>
        </p:nvSpPr>
        <p:spPr>
          <a:xfrm>
            <a:off x="69192" y="102216"/>
            <a:ext cx="11988800" cy="6719916"/>
          </a:xfrm>
          <a:prstGeom prst="roundRect">
            <a:avLst>
              <a:gd name="adj" fmla="val 3561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ED80F80-5700-469C-9A4C-C26CF1C8818B}"/>
              </a:ext>
            </a:extLst>
          </p:cNvPr>
          <p:cNvSpPr/>
          <p:nvPr/>
        </p:nvSpPr>
        <p:spPr>
          <a:xfrm>
            <a:off x="48391" y="6311836"/>
            <a:ext cx="12030403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099CD2A-6F29-4E2A-822F-54E6F5D59C9E}"/>
              </a:ext>
            </a:extLst>
          </p:cNvPr>
          <p:cNvSpPr txBox="1"/>
          <p:nvPr/>
        </p:nvSpPr>
        <p:spPr>
          <a:xfrm>
            <a:off x="4894811" y="6360467"/>
            <a:ext cx="2402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</a:rPr>
              <a:t>図○　タイトル</a:t>
            </a:r>
          </a:p>
        </p:txBody>
      </p:sp>
    </p:spTree>
    <p:extLst>
      <p:ext uri="{BB962C8B-B14F-4D97-AF65-F5344CB8AC3E}">
        <p14:creationId xmlns:p14="http://schemas.microsoft.com/office/powerpoint/2010/main" val="106904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3A32DD6E-5CE7-4A6A-85EA-FA40A421B94B}"/>
              </a:ext>
            </a:extLst>
          </p:cNvPr>
          <p:cNvSpPr/>
          <p:nvPr/>
        </p:nvSpPr>
        <p:spPr>
          <a:xfrm>
            <a:off x="69192" y="102216"/>
            <a:ext cx="11988800" cy="6719916"/>
          </a:xfrm>
          <a:prstGeom prst="roundRect">
            <a:avLst>
              <a:gd name="adj" fmla="val 3561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237AFC5A-52EB-4093-8CDB-C03294AF69BC}"/>
              </a:ext>
            </a:extLst>
          </p:cNvPr>
          <p:cNvGrpSpPr/>
          <p:nvPr/>
        </p:nvGrpSpPr>
        <p:grpSpPr>
          <a:xfrm>
            <a:off x="48390" y="82778"/>
            <a:ext cx="12030403" cy="533400"/>
            <a:chOff x="48391" y="6311836"/>
            <a:chExt cx="12030403" cy="533400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2ED80F80-5700-469C-9A4C-C26CF1C8818B}"/>
                </a:ext>
              </a:extLst>
            </p:cNvPr>
            <p:cNvSpPr/>
            <p:nvPr/>
          </p:nvSpPr>
          <p:spPr>
            <a:xfrm>
              <a:off x="48391" y="6311836"/>
              <a:ext cx="12030403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099CD2A-6F29-4E2A-822F-54E6F5D59C9E}"/>
                </a:ext>
              </a:extLst>
            </p:cNvPr>
            <p:cNvSpPr txBox="1"/>
            <p:nvPr/>
          </p:nvSpPr>
          <p:spPr>
            <a:xfrm>
              <a:off x="3663388" y="6360438"/>
              <a:ext cx="48652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bg1"/>
                  </a:solidFill>
                  <a:effectLst/>
                </a:rPr>
                <a:t>地域経済分析システム（</a:t>
              </a:r>
              <a:r>
                <a:rPr lang="en-US" altLang="ja-JP" sz="2400" b="1" dirty="0">
                  <a:solidFill>
                    <a:schemeClr val="bg1"/>
                  </a:solidFill>
                  <a:effectLst/>
                </a:rPr>
                <a:t>RESAS</a:t>
              </a:r>
              <a:r>
                <a:rPr lang="ja-JP" altLang="en-US" sz="2400" b="1" dirty="0">
                  <a:solidFill>
                    <a:schemeClr val="bg1"/>
                  </a:solidFill>
                  <a:effectLst/>
                </a:rPr>
                <a:t>）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C7CB77CB-7EA9-49BD-B0AB-B19CA8700A61}"/>
              </a:ext>
            </a:extLst>
          </p:cNvPr>
          <p:cNvGrpSpPr/>
          <p:nvPr/>
        </p:nvGrpSpPr>
        <p:grpSpPr>
          <a:xfrm>
            <a:off x="168583" y="740269"/>
            <a:ext cx="11954225" cy="5957772"/>
            <a:chOff x="237775" y="285750"/>
            <a:chExt cx="11954225" cy="5957772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38A03808-DD61-478E-92D8-7596C5E04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775" y="285750"/>
              <a:ext cx="5470880" cy="2084009"/>
            </a:xfrm>
            <a:prstGeom prst="rect">
              <a:avLst/>
            </a:prstGeom>
          </p:spPr>
        </p:pic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10A4112A-62D4-45BE-938C-65E5495456E6}"/>
                </a:ext>
              </a:extLst>
            </p:cNvPr>
            <p:cNvGrpSpPr/>
            <p:nvPr/>
          </p:nvGrpSpPr>
          <p:grpSpPr>
            <a:xfrm>
              <a:off x="5916613" y="2369759"/>
              <a:ext cx="5943600" cy="3545840"/>
              <a:chOff x="5885180" y="2275840"/>
              <a:chExt cx="5943600" cy="3545840"/>
            </a:xfrm>
          </p:grpSpPr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3B0C7017-007B-47B0-A2F7-59F4E79233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7019" y="2906243"/>
                <a:ext cx="5719922" cy="2728055"/>
              </a:xfrm>
              <a:prstGeom prst="rect">
                <a:avLst/>
              </a:prstGeom>
            </p:spPr>
          </p:pic>
          <p:sp>
            <p:nvSpPr>
              <p:cNvPr id="9" name="四角形: 角を丸くする 8">
                <a:extLst>
                  <a:ext uri="{FF2B5EF4-FFF2-40B4-BE49-F238E27FC236}">
                    <a16:creationId xmlns:a16="http://schemas.microsoft.com/office/drawing/2014/main" id="{15B0F0DC-B2AF-495C-9CCF-5E46B4B458F5}"/>
                  </a:ext>
                </a:extLst>
              </p:cNvPr>
              <p:cNvSpPr/>
              <p:nvPr/>
            </p:nvSpPr>
            <p:spPr>
              <a:xfrm>
                <a:off x="5885180" y="2275840"/>
                <a:ext cx="5943600" cy="3545840"/>
              </a:xfrm>
              <a:prstGeom prst="roundRect">
                <a:avLst>
                  <a:gd name="adj" fmla="val 7018"/>
                </a:avLst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4" name="グループ化 13">
                <a:extLst>
                  <a:ext uri="{FF2B5EF4-FFF2-40B4-BE49-F238E27FC236}">
                    <a16:creationId xmlns:a16="http://schemas.microsoft.com/office/drawing/2014/main" id="{6C8D275C-4978-4E71-82A8-DC930A11D937}"/>
                  </a:ext>
                </a:extLst>
              </p:cNvPr>
              <p:cNvGrpSpPr/>
              <p:nvPr/>
            </p:nvGrpSpPr>
            <p:grpSpPr>
              <a:xfrm>
                <a:off x="5971670" y="2342153"/>
                <a:ext cx="1595384" cy="376708"/>
                <a:chOff x="5971670" y="2342153"/>
                <a:chExt cx="1595384" cy="376708"/>
              </a:xfrm>
            </p:grpSpPr>
            <p:sp>
              <p:nvSpPr>
                <p:cNvPr id="13" name="四角形: 角を丸くする 12">
                  <a:extLst>
                    <a:ext uri="{FF2B5EF4-FFF2-40B4-BE49-F238E27FC236}">
                      <a16:creationId xmlns:a16="http://schemas.microsoft.com/office/drawing/2014/main" id="{A1427553-712E-4063-A60F-4B422264A3F2}"/>
                    </a:ext>
                  </a:extLst>
                </p:cNvPr>
                <p:cNvSpPr/>
                <p:nvPr/>
              </p:nvSpPr>
              <p:spPr>
                <a:xfrm>
                  <a:off x="5971670" y="2349529"/>
                  <a:ext cx="1595384" cy="369332"/>
                </a:xfrm>
                <a:prstGeom prst="roundRect">
                  <a:avLst>
                    <a:gd name="adj" fmla="val 30421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A7517229-7DFA-4859-B24F-BDAB3BDF22C9}"/>
                    </a:ext>
                  </a:extLst>
                </p:cNvPr>
                <p:cNvSpPr txBox="1"/>
                <p:nvPr/>
              </p:nvSpPr>
              <p:spPr>
                <a:xfrm>
                  <a:off x="6095999" y="2342153"/>
                  <a:ext cx="135320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b="1" dirty="0"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  <a:t>機能の一例</a:t>
                  </a:r>
                </a:p>
              </p:txBody>
            </p:sp>
          </p:grpSp>
        </p:grp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EA890C8D-9CAD-4A75-9C78-B37BA0E398B5}"/>
                </a:ext>
              </a:extLst>
            </p:cNvPr>
            <p:cNvSpPr txBox="1"/>
            <p:nvPr/>
          </p:nvSpPr>
          <p:spPr>
            <a:xfrm>
              <a:off x="2162833" y="5981912"/>
              <a:ext cx="100291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100" b="0" i="0" dirty="0">
                  <a:solidFill>
                    <a:srgbClr val="000000"/>
                  </a:solidFill>
                  <a:effectLst/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「</a:t>
              </a:r>
              <a:r>
                <a:rPr lang="en-US" altLang="ja-JP" sz="1100" b="0" i="0" dirty="0">
                  <a:solidFill>
                    <a:srgbClr val="000000"/>
                  </a:solidFill>
                  <a:effectLst/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RESAS</a:t>
              </a:r>
              <a:r>
                <a:rPr lang="ja-JP" altLang="en-US" sz="1100" b="0" i="0" dirty="0">
                  <a:solidFill>
                    <a:srgbClr val="000000"/>
                  </a:solidFill>
                  <a:effectLst/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（地域経済分析システム）</a:t>
              </a:r>
              <a:r>
                <a:rPr lang="en-US" altLang="ja-JP" sz="1100" b="0" i="0" dirty="0">
                  <a:solidFill>
                    <a:srgbClr val="000000"/>
                  </a:solidFill>
                  <a:effectLst/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-</a:t>
              </a:r>
              <a:r>
                <a:rPr lang="ja-JP" altLang="en-US" sz="1100" b="0" i="0" dirty="0">
                  <a:solidFill>
                    <a:srgbClr val="000000"/>
                  </a:solidFill>
                  <a:effectLst/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人口推移</a:t>
              </a:r>
              <a:r>
                <a:rPr lang="en-US" altLang="ja-JP" sz="1100" b="0" i="0" dirty="0">
                  <a:solidFill>
                    <a:srgbClr val="000000"/>
                  </a:solidFill>
                  <a:effectLst/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-</a:t>
              </a:r>
              <a:r>
                <a:rPr lang="ja-JP" altLang="en-US" sz="1100" b="0" i="0" dirty="0">
                  <a:solidFill>
                    <a:srgbClr val="000000"/>
                  </a:solidFill>
                  <a:effectLst/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」 （</a:t>
              </a:r>
              <a:r>
                <a:rPr lang="en-US" altLang="ja-JP" sz="1100" b="0" i="0" dirty="0">
                  <a:solidFill>
                    <a:srgbClr val="000000"/>
                  </a:solidFill>
                  <a:effectLst/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https://resas.go.jp/data-analysis-support/#/population-composition/16/16211/1/-</a:t>
              </a:r>
              <a:r>
                <a:rPr lang="ja-JP" altLang="en-US" sz="1100" b="0" i="0" dirty="0">
                  <a:solidFill>
                    <a:srgbClr val="000000"/>
                  </a:solidFill>
                  <a:effectLst/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）を加工して作成</a:t>
              </a:r>
              <a:endParaRPr kumimoji="1" lang="ja-JP" altLang="en-US" sz="1100" dirty="0"/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ECD16F9F-5BAC-4522-A11A-AA2780535611}"/>
                </a:ext>
              </a:extLst>
            </p:cNvPr>
            <p:cNvGrpSpPr/>
            <p:nvPr/>
          </p:nvGrpSpPr>
          <p:grpSpPr>
            <a:xfrm>
              <a:off x="900769" y="3000162"/>
              <a:ext cx="2524127" cy="1438042"/>
              <a:chOff x="1181097" y="2779095"/>
              <a:chExt cx="2524127" cy="1438042"/>
            </a:xfrm>
          </p:grpSpPr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400A33A6-6AC8-420D-96D5-0CBEDFF75B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9203" y="3142110"/>
                <a:ext cx="847916" cy="1033725"/>
              </a:xfrm>
              <a:prstGeom prst="rect">
                <a:avLst/>
              </a:prstGeom>
            </p:spPr>
          </p:pic>
          <p:sp>
            <p:nvSpPr>
              <p:cNvPr id="20" name="四角形: 角を丸くする 19">
                <a:extLst>
                  <a:ext uri="{FF2B5EF4-FFF2-40B4-BE49-F238E27FC236}">
                    <a16:creationId xmlns:a16="http://schemas.microsoft.com/office/drawing/2014/main" id="{BE65D538-80C1-4B66-92BE-EA548147C287}"/>
                  </a:ext>
                </a:extLst>
              </p:cNvPr>
              <p:cNvSpPr/>
              <p:nvPr/>
            </p:nvSpPr>
            <p:spPr>
              <a:xfrm>
                <a:off x="1181097" y="2788150"/>
                <a:ext cx="2524127" cy="1428987"/>
              </a:xfrm>
              <a:prstGeom prst="roundRect">
                <a:avLst/>
              </a:prstGeom>
              <a:solidFill>
                <a:schemeClr val="accent1">
                  <a:alpha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FB9AB275-F0A4-4C13-8E82-7EE8ED2C0564}"/>
                  </a:ext>
                </a:extLst>
              </p:cNvPr>
              <p:cNvSpPr txBox="1"/>
              <p:nvPr/>
            </p:nvSpPr>
            <p:spPr>
              <a:xfrm>
                <a:off x="1314450" y="2779095"/>
                <a:ext cx="22574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/>
                  <a:t>官民のデータベース</a:t>
                </a:r>
              </a:p>
            </p:txBody>
          </p:sp>
        </p:grpSp>
        <p:sp>
          <p:nvSpPr>
            <p:cNvPr id="23" name="矢印: 右 22">
              <a:extLst>
                <a:ext uri="{FF2B5EF4-FFF2-40B4-BE49-F238E27FC236}">
                  <a16:creationId xmlns:a16="http://schemas.microsoft.com/office/drawing/2014/main" id="{6ACF76E7-F873-43E3-8A47-90941062B448}"/>
                </a:ext>
              </a:extLst>
            </p:cNvPr>
            <p:cNvSpPr/>
            <p:nvPr/>
          </p:nvSpPr>
          <p:spPr>
            <a:xfrm>
              <a:off x="3772227" y="3462174"/>
              <a:ext cx="1797055" cy="595951"/>
            </a:xfrm>
            <a:prstGeom prst="rightArrow">
              <a:avLst>
                <a:gd name="adj1" fmla="val 36361"/>
                <a:gd name="adj2" fmla="val 8580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C7661F42-653A-4937-8360-5D86DD3DAB3A}"/>
                </a:ext>
              </a:extLst>
            </p:cNvPr>
            <p:cNvSpPr txBox="1"/>
            <p:nvPr/>
          </p:nvSpPr>
          <p:spPr>
            <a:xfrm>
              <a:off x="3996300" y="3250716"/>
              <a:ext cx="924560" cy="37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可視化</a:t>
              </a:r>
            </a:p>
          </p:txBody>
        </p:sp>
        <p:sp>
          <p:nvSpPr>
            <p:cNvPr id="25" name="四角形: 角を丸くする 24">
              <a:extLst>
                <a:ext uri="{FF2B5EF4-FFF2-40B4-BE49-F238E27FC236}">
                  <a16:creationId xmlns:a16="http://schemas.microsoft.com/office/drawing/2014/main" id="{54DDE6E4-EC4C-470D-B770-9EBA93D1B837}"/>
                </a:ext>
              </a:extLst>
            </p:cNvPr>
            <p:cNvSpPr/>
            <p:nvPr/>
          </p:nvSpPr>
          <p:spPr>
            <a:xfrm>
              <a:off x="3996300" y="3227612"/>
              <a:ext cx="834820" cy="37670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53528D5D-A8D5-4DD2-A8DB-92CEB593BCB9}"/>
                </a:ext>
              </a:extLst>
            </p:cNvPr>
            <p:cNvSpPr/>
            <p:nvPr/>
          </p:nvSpPr>
          <p:spPr>
            <a:xfrm>
              <a:off x="5916613" y="5384800"/>
              <a:ext cx="682177" cy="409730"/>
            </a:xfrm>
            <a:prstGeom prst="ellipse">
              <a:avLst/>
            </a:pr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73B2FBC8-B470-47E8-9BEE-2061CBAD2076}"/>
                </a:ext>
              </a:extLst>
            </p:cNvPr>
            <p:cNvSpPr/>
            <p:nvPr/>
          </p:nvSpPr>
          <p:spPr>
            <a:xfrm>
              <a:off x="11122116" y="3439070"/>
              <a:ext cx="682177" cy="409730"/>
            </a:xfrm>
            <a:prstGeom prst="ellipse">
              <a:avLst/>
            </a:pr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8A674D32-C6AF-4970-9E8E-DA165CAE4D71}"/>
                </a:ext>
              </a:extLst>
            </p:cNvPr>
            <p:cNvCxnSpPr>
              <a:cxnSpLocks/>
              <a:stCxn id="27" idx="2"/>
            </p:cNvCxnSpPr>
            <p:nvPr/>
          </p:nvCxnSpPr>
          <p:spPr>
            <a:xfrm flipH="1">
              <a:off x="4311554" y="5589665"/>
              <a:ext cx="1605059" cy="0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四角形: 角を丸くする 30">
              <a:extLst>
                <a:ext uri="{FF2B5EF4-FFF2-40B4-BE49-F238E27FC236}">
                  <a16:creationId xmlns:a16="http://schemas.microsoft.com/office/drawing/2014/main" id="{30BF6E50-5A8C-4C93-BE4B-29A06B9686D4}"/>
                </a:ext>
              </a:extLst>
            </p:cNvPr>
            <p:cNvSpPr/>
            <p:nvPr/>
          </p:nvSpPr>
          <p:spPr>
            <a:xfrm>
              <a:off x="1736231" y="5358833"/>
              <a:ext cx="2575323" cy="461664"/>
            </a:xfrm>
            <a:prstGeom prst="roundRect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/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7B3030D8-2FFB-42B2-9F76-E3777EB00921}"/>
                </a:ext>
              </a:extLst>
            </p:cNvPr>
            <p:cNvSpPr txBox="1"/>
            <p:nvPr/>
          </p:nvSpPr>
          <p:spPr>
            <a:xfrm>
              <a:off x="1736231" y="5373023"/>
              <a:ext cx="26921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/>
                <a:t>統計的予測を表示</a:t>
              </a:r>
            </a:p>
          </p:txBody>
        </p: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D52A157A-6915-4C4E-87FC-641C0A214D43}"/>
                </a:ext>
              </a:extLst>
            </p:cNvPr>
            <p:cNvCxnSpPr>
              <a:cxnSpLocks/>
              <a:stCxn id="28" idx="0"/>
              <a:endCxn id="36" idx="2"/>
            </p:cNvCxnSpPr>
            <p:nvPr/>
          </p:nvCxnSpPr>
          <p:spPr>
            <a:xfrm flipH="1" flipV="1">
              <a:off x="8862521" y="1648648"/>
              <a:ext cx="2600684" cy="1790422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四角形: 角を丸くする 35">
              <a:extLst>
                <a:ext uri="{FF2B5EF4-FFF2-40B4-BE49-F238E27FC236}">
                  <a16:creationId xmlns:a16="http://schemas.microsoft.com/office/drawing/2014/main" id="{A178D2A4-A1D9-4E7B-A6E2-9503E69A94D9}"/>
                </a:ext>
              </a:extLst>
            </p:cNvPr>
            <p:cNvSpPr/>
            <p:nvPr/>
          </p:nvSpPr>
          <p:spPr>
            <a:xfrm>
              <a:off x="6921961" y="1006860"/>
              <a:ext cx="3881120" cy="641788"/>
            </a:xfrm>
            <a:prstGeom prst="roundRect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6E3E87D7-8EFF-4651-97E4-53CF7DE0156E}"/>
                </a:ext>
              </a:extLst>
            </p:cNvPr>
            <p:cNvSpPr txBox="1"/>
            <p:nvPr/>
          </p:nvSpPr>
          <p:spPr>
            <a:xfrm>
              <a:off x="6942763" y="1100690"/>
              <a:ext cx="3881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/>
                <a:t>類似しているデータの推薦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6283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3A32DD6E-5CE7-4A6A-85EA-FA40A421B94B}"/>
              </a:ext>
            </a:extLst>
          </p:cNvPr>
          <p:cNvSpPr/>
          <p:nvPr/>
        </p:nvSpPr>
        <p:spPr>
          <a:xfrm>
            <a:off x="113206" y="66505"/>
            <a:ext cx="11988800" cy="6719916"/>
          </a:xfrm>
          <a:prstGeom prst="roundRect">
            <a:avLst>
              <a:gd name="adj" fmla="val 3561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33F42C5-22BB-4F2F-8DC6-6BD000D2F4A0}"/>
              </a:ext>
            </a:extLst>
          </p:cNvPr>
          <p:cNvGrpSpPr/>
          <p:nvPr/>
        </p:nvGrpSpPr>
        <p:grpSpPr>
          <a:xfrm>
            <a:off x="92404" y="40812"/>
            <a:ext cx="12030403" cy="533400"/>
            <a:chOff x="48391" y="6311836"/>
            <a:chExt cx="12030403" cy="533400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2ED80F80-5700-469C-9A4C-C26CF1C8818B}"/>
                </a:ext>
              </a:extLst>
            </p:cNvPr>
            <p:cNvSpPr/>
            <p:nvPr/>
          </p:nvSpPr>
          <p:spPr>
            <a:xfrm>
              <a:off x="48391" y="6311836"/>
              <a:ext cx="12030403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099CD2A-6F29-4E2A-822F-54E6F5D59C9E}"/>
                </a:ext>
              </a:extLst>
            </p:cNvPr>
            <p:cNvSpPr txBox="1"/>
            <p:nvPr/>
          </p:nvSpPr>
          <p:spPr>
            <a:xfrm>
              <a:off x="3941976" y="6383571"/>
              <a:ext cx="42200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>
                  <a:solidFill>
                    <a:schemeClr val="bg1"/>
                  </a:solidFill>
                </a:rPr>
                <a:t>DEA</a:t>
              </a:r>
              <a:r>
                <a:rPr lang="ja-JP" altLang="en-US" sz="2400" b="1" dirty="0">
                  <a:solidFill>
                    <a:schemeClr val="bg1"/>
                  </a:solidFill>
                </a:rPr>
                <a:t>の定式化（</a:t>
              </a:r>
              <a:r>
                <a:rPr lang="en-US" altLang="ja-JP" sz="2400" b="1" dirty="0">
                  <a:solidFill>
                    <a:schemeClr val="bg1"/>
                  </a:solidFill>
                </a:rPr>
                <a:t>CCR</a:t>
              </a:r>
              <a:r>
                <a:rPr lang="ja-JP" altLang="en-US" sz="2400" b="1" dirty="0">
                  <a:solidFill>
                    <a:schemeClr val="bg1"/>
                  </a:solidFill>
                </a:rPr>
                <a:t>モデル）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B5A42436-3290-4C36-A0A8-B42C95E3557F}"/>
              </a:ext>
            </a:extLst>
          </p:cNvPr>
          <p:cNvGrpSpPr/>
          <p:nvPr/>
        </p:nvGrpSpPr>
        <p:grpSpPr>
          <a:xfrm>
            <a:off x="632372" y="913494"/>
            <a:ext cx="10950466" cy="5533644"/>
            <a:chOff x="700913" y="956347"/>
            <a:chExt cx="10950466" cy="5533644"/>
          </a:xfrm>
        </p:grpSpPr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12C4B24B-5BE3-4E0E-8514-F9F91F332C0B}"/>
                </a:ext>
              </a:extLst>
            </p:cNvPr>
            <p:cNvGrpSpPr/>
            <p:nvPr/>
          </p:nvGrpSpPr>
          <p:grpSpPr>
            <a:xfrm>
              <a:off x="700913" y="956347"/>
              <a:ext cx="9602673" cy="5533644"/>
              <a:chOff x="700913" y="956347"/>
              <a:chExt cx="9602673" cy="5533644"/>
            </a:xfrm>
          </p:grpSpPr>
          <p:sp>
            <p:nvSpPr>
              <p:cNvPr id="6" name="四角形: 角を丸くする 5">
                <a:extLst>
                  <a:ext uri="{FF2B5EF4-FFF2-40B4-BE49-F238E27FC236}">
                    <a16:creationId xmlns:a16="http://schemas.microsoft.com/office/drawing/2014/main" id="{E3EEDE46-EA78-4A4F-9028-FCA3098108AE}"/>
                  </a:ext>
                </a:extLst>
              </p:cNvPr>
              <p:cNvSpPr/>
              <p:nvPr/>
            </p:nvSpPr>
            <p:spPr>
              <a:xfrm>
                <a:off x="700913" y="1501967"/>
                <a:ext cx="5525267" cy="3082925"/>
              </a:xfrm>
              <a:prstGeom prst="roundRect">
                <a:avLst/>
              </a:prstGeom>
              <a:noFill/>
              <a:ln w="317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F542FE2-25A1-4C22-B700-0F57F243CCEF}"/>
                  </a:ext>
                </a:extLst>
              </p:cNvPr>
              <p:cNvSpPr txBox="1"/>
              <p:nvPr/>
            </p:nvSpPr>
            <p:spPr>
              <a:xfrm>
                <a:off x="700914" y="956347"/>
                <a:ext cx="4533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支店</a:t>
                </a:r>
                <a:r>
                  <a:rPr lang="en-US" altLang="ja-JP" i="1" dirty="0">
                    <a:latin typeface="Century" panose="02040604050505020304" pitchFamily="18" charset="0"/>
                    <a:ea typeface="ＭＳ ゴシック" panose="020B0609070205080204" pitchFamily="49" charset="-128"/>
                  </a:rPr>
                  <a:t>k </a:t>
                </a:r>
                <a:r>
                  <a:rPr lang="ja-JP" altLang="en-US" dirty="0">
                    <a:latin typeface="Century" panose="02040604050505020304" pitchFamily="18" charset="0"/>
                    <a:ea typeface="ＭＳ ゴシック" panose="020B0609070205080204" pitchFamily="49" charset="-128"/>
                  </a:rPr>
                  <a:t>の効率性の線形計画法として定式化</a:t>
                </a:r>
                <a:endParaRPr kumimoji="1" lang="ja-JP" altLang="en-US" dirty="0">
                  <a:latin typeface="Century" panose="02040604050505020304" pitchFamily="18" charset="0"/>
                  <a:ea typeface="ＭＳ ゴシック" panose="020B0609070205080204" pitchFamily="49" charset="-128"/>
                </a:endParaRPr>
              </a:p>
            </p:txBody>
          </p:sp>
          <p:pic>
            <p:nvPicPr>
              <p:cNvPr id="16" name="図 15" descr="テキスト&#10;&#10;中程度の精度で自動的に生成された説明">
                <a:extLst>
                  <a:ext uri="{FF2B5EF4-FFF2-40B4-BE49-F238E27FC236}">
                    <a16:creationId xmlns:a16="http://schemas.microsoft.com/office/drawing/2014/main" id="{0A2AB7A4-170D-4179-B027-35B3F9492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8333" y="1695551"/>
                <a:ext cx="2557656" cy="764465"/>
              </a:xfrm>
              <a:prstGeom prst="rect">
                <a:avLst/>
              </a:prstGeom>
            </p:spPr>
          </p:pic>
          <p:pic>
            <p:nvPicPr>
              <p:cNvPr id="18" name="図 17" descr="手紙&#10;&#10;中程度の精度で自動的に生成された説明">
                <a:extLst>
                  <a:ext uri="{FF2B5EF4-FFF2-40B4-BE49-F238E27FC236}">
                    <a16:creationId xmlns:a16="http://schemas.microsoft.com/office/drawing/2014/main" id="{1B371FB8-456F-442D-9234-AF558673ED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169" y="2551851"/>
                <a:ext cx="4728362" cy="764465"/>
              </a:xfrm>
              <a:prstGeom prst="rect">
                <a:avLst/>
              </a:prstGeom>
            </p:spPr>
          </p:pic>
          <p:grpSp>
            <p:nvGrpSpPr>
              <p:cNvPr id="40" name="グループ化 39">
                <a:extLst>
                  <a:ext uri="{FF2B5EF4-FFF2-40B4-BE49-F238E27FC236}">
                    <a16:creationId xmlns:a16="http://schemas.microsoft.com/office/drawing/2014/main" id="{952AD8AB-6FD9-465A-8396-E2F8B620B8B8}"/>
                  </a:ext>
                </a:extLst>
              </p:cNvPr>
              <p:cNvGrpSpPr/>
              <p:nvPr/>
            </p:nvGrpSpPr>
            <p:grpSpPr>
              <a:xfrm>
                <a:off x="2216441" y="3485996"/>
                <a:ext cx="2887055" cy="879765"/>
                <a:chOff x="2216441" y="3485996"/>
                <a:chExt cx="2887055" cy="879765"/>
              </a:xfrm>
            </p:grpSpPr>
            <p:pic>
              <p:nvPicPr>
                <p:cNvPr id="20" name="図 19">
                  <a:extLst>
                    <a:ext uri="{FF2B5EF4-FFF2-40B4-BE49-F238E27FC236}">
                      <a16:creationId xmlns:a16="http://schemas.microsoft.com/office/drawing/2014/main" id="{0E0AA7DF-EC8A-471A-B21B-EAF8C466D0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16441" y="3485996"/>
                  <a:ext cx="2856768" cy="347698"/>
                </a:xfrm>
                <a:prstGeom prst="rect">
                  <a:avLst/>
                </a:prstGeom>
              </p:spPr>
            </p:pic>
            <p:pic>
              <p:nvPicPr>
                <p:cNvPr id="24" name="図 23">
                  <a:extLst>
                    <a:ext uri="{FF2B5EF4-FFF2-40B4-BE49-F238E27FC236}">
                      <a16:creationId xmlns:a16="http://schemas.microsoft.com/office/drawing/2014/main" id="{6D973CB5-3960-4946-A664-CD7E62F045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16441" y="3999935"/>
                  <a:ext cx="2887055" cy="365826"/>
                </a:xfrm>
                <a:prstGeom prst="rect">
                  <a:avLst/>
                </a:prstGeom>
              </p:spPr>
            </p:pic>
          </p:grpSp>
          <p:grpSp>
            <p:nvGrpSpPr>
              <p:cNvPr id="39" name="グループ化 38">
                <a:extLst>
                  <a:ext uri="{FF2B5EF4-FFF2-40B4-BE49-F238E27FC236}">
                    <a16:creationId xmlns:a16="http://schemas.microsoft.com/office/drawing/2014/main" id="{9C3299D7-2AAF-4D60-8BCB-2910B72CB4F5}"/>
                  </a:ext>
                </a:extLst>
              </p:cNvPr>
              <p:cNvGrpSpPr/>
              <p:nvPr/>
            </p:nvGrpSpPr>
            <p:grpSpPr>
              <a:xfrm>
                <a:off x="1888412" y="4768561"/>
                <a:ext cx="8415174" cy="1721430"/>
                <a:chOff x="1888412" y="4768561"/>
                <a:chExt cx="8415174" cy="1721430"/>
              </a:xfrm>
            </p:grpSpPr>
            <p:grpSp>
              <p:nvGrpSpPr>
                <p:cNvPr id="25" name="グループ化 24">
                  <a:extLst>
                    <a:ext uri="{FF2B5EF4-FFF2-40B4-BE49-F238E27FC236}">
                      <a16:creationId xmlns:a16="http://schemas.microsoft.com/office/drawing/2014/main" id="{A73859FD-6B4A-4100-970E-2B1A4F628AF2}"/>
                    </a:ext>
                  </a:extLst>
                </p:cNvPr>
                <p:cNvGrpSpPr/>
                <p:nvPr/>
              </p:nvGrpSpPr>
              <p:grpSpPr>
                <a:xfrm>
                  <a:off x="1888412" y="4768561"/>
                  <a:ext cx="8415174" cy="1721430"/>
                  <a:chOff x="1248360" y="4690879"/>
                  <a:chExt cx="8415174" cy="1721430"/>
                </a:xfrm>
              </p:grpSpPr>
              <p:sp>
                <p:nvSpPr>
                  <p:cNvPr id="34" name="テキスト ボックス 33">
                    <a:extLst>
                      <a:ext uri="{FF2B5EF4-FFF2-40B4-BE49-F238E27FC236}">
                        <a16:creationId xmlns:a16="http://schemas.microsoft.com/office/drawing/2014/main" id="{B91EEFBD-C7B6-4B5C-9785-A7490F51E201}"/>
                      </a:ext>
                    </a:extLst>
                  </p:cNvPr>
                  <p:cNvSpPr txBox="1"/>
                  <p:nvPr/>
                </p:nvSpPr>
                <p:spPr>
                  <a:xfrm>
                    <a:off x="1248360" y="4690879"/>
                    <a:ext cx="45339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①分母</a:t>
                    </a:r>
                    <a:r>
                      <a:rPr kumimoji="1" lang="en-US" altLang="ja-JP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(</a:t>
                    </a:r>
                    <a:r>
                      <a: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仮想入力</a:t>
                    </a:r>
                    <a:r>
                      <a:rPr kumimoji="1" lang="en-US" altLang="ja-JP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)</a:t>
                    </a:r>
                    <a:r>
                      <a: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を</a:t>
                    </a:r>
                    <a:r>
                      <a:rPr kumimoji="1" lang="en-US" altLang="ja-JP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1</a:t>
                    </a:r>
                    <a:r>
                      <a: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とする場合</a:t>
                    </a:r>
                    <a:endParaRPr kumimoji="1" lang="ja-JP" altLang="en-US" dirty="0">
                      <a:latin typeface="Century" panose="02040604050505020304" pitchFamily="18" charset="0"/>
                      <a:ea typeface="ＭＳ ゴシック" panose="020B0609070205080204" pitchFamily="49" charset="-128"/>
                    </a:endParaRPr>
                  </a:p>
                </p:txBody>
              </p:sp>
              <p:sp>
                <p:nvSpPr>
                  <p:cNvPr id="35" name="テキスト ボックス 34">
                    <a:extLst>
                      <a:ext uri="{FF2B5EF4-FFF2-40B4-BE49-F238E27FC236}">
                        <a16:creationId xmlns:a16="http://schemas.microsoft.com/office/drawing/2014/main" id="{712DA68F-4193-4BDD-BA8F-62534786C02C}"/>
                      </a:ext>
                    </a:extLst>
                  </p:cNvPr>
                  <p:cNvSpPr txBox="1"/>
                  <p:nvPr/>
                </p:nvSpPr>
                <p:spPr>
                  <a:xfrm>
                    <a:off x="3623732" y="5141578"/>
                    <a:ext cx="603980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dirty="0">
                        <a:solidFill>
                          <a:schemeClr val="accent2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入力指向モデル</a:t>
                    </a:r>
                    <a:r>
                      <a: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となり</a:t>
                    </a:r>
                    <a:r>
                      <a:rPr lang="en-US" altLang="ja-JP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,</a:t>
                    </a:r>
                    <a:r>
                      <a: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双対問題から</a:t>
                    </a:r>
                    <a:r>
                      <a:rPr kumimoji="1" lang="ja-JP" altLang="en-US" dirty="0">
                        <a:solidFill>
                          <a:schemeClr val="accent2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出力改善策</a:t>
                    </a:r>
                    <a:r>
                      <a: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が出せる</a:t>
                    </a:r>
                    <a:r>
                      <a:rPr kumimoji="1" lang="en-US" altLang="ja-JP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.</a:t>
                    </a:r>
                    <a:endParaRPr kumimoji="1" lang="ja-JP" altLang="en-US" dirty="0">
                      <a:latin typeface="Century" panose="02040604050505020304" pitchFamily="18" charset="0"/>
                      <a:ea typeface="ＭＳ ゴシック" panose="020B0609070205080204" pitchFamily="49" charset="-128"/>
                    </a:endParaRPr>
                  </a:p>
                </p:txBody>
              </p:sp>
              <p:sp>
                <p:nvSpPr>
                  <p:cNvPr id="36" name="テキスト ボックス 35">
                    <a:extLst>
                      <a:ext uri="{FF2B5EF4-FFF2-40B4-BE49-F238E27FC236}">
                        <a16:creationId xmlns:a16="http://schemas.microsoft.com/office/drawing/2014/main" id="{5BCF9CA8-A063-4094-A392-75EFEAB10A37}"/>
                      </a:ext>
                    </a:extLst>
                  </p:cNvPr>
                  <p:cNvSpPr txBox="1"/>
                  <p:nvPr/>
                </p:nvSpPr>
                <p:spPr>
                  <a:xfrm>
                    <a:off x="3623732" y="6042977"/>
                    <a:ext cx="603980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ja-JP" altLang="en-US" dirty="0">
                        <a:solidFill>
                          <a:schemeClr val="accent2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出力</a:t>
                    </a:r>
                    <a:r>
                      <a:rPr kumimoji="1" lang="ja-JP" altLang="en-US" dirty="0">
                        <a:solidFill>
                          <a:schemeClr val="accent2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指向モデル</a:t>
                    </a:r>
                    <a:r>
                      <a: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となり</a:t>
                    </a:r>
                    <a:r>
                      <a:rPr lang="en-US" altLang="ja-JP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,</a:t>
                    </a:r>
                    <a:r>
                      <a: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双対問題から</a:t>
                    </a:r>
                    <a:r>
                      <a:rPr kumimoji="1" lang="ja-JP" altLang="en-US" dirty="0">
                        <a:solidFill>
                          <a:schemeClr val="accent2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入力改善策</a:t>
                    </a:r>
                    <a:r>
                      <a: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が出せる</a:t>
                    </a:r>
                    <a:r>
                      <a:rPr kumimoji="1" lang="en-US" altLang="ja-JP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.</a:t>
                    </a:r>
                    <a:endParaRPr kumimoji="1" lang="ja-JP" altLang="en-US" dirty="0">
                      <a:latin typeface="Century" panose="02040604050505020304" pitchFamily="18" charset="0"/>
                      <a:ea typeface="ＭＳ ゴシック" panose="020B0609070205080204" pitchFamily="49" charset="-128"/>
                    </a:endParaRPr>
                  </a:p>
                </p:txBody>
              </p:sp>
              <p:sp>
                <p:nvSpPr>
                  <p:cNvPr id="37" name="テキスト ボックス 36">
                    <a:extLst>
                      <a:ext uri="{FF2B5EF4-FFF2-40B4-BE49-F238E27FC236}">
                        <a16:creationId xmlns:a16="http://schemas.microsoft.com/office/drawing/2014/main" id="{12DA3257-F184-44A4-871A-FC06CF6A9CF1}"/>
                      </a:ext>
                    </a:extLst>
                  </p:cNvPr>
                  <p:cNvSpPr txBox="1"/>
                  <p:nvPr/>
                </p:nvSpPr>
                <p:spPr>
                  <a:xfrm>
                    <a:off x="1248360" y="5592278"/>
                    <a:ext cx="351282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②</a:t>
                    </a:r>
                    <a:r>
                      <a: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分子</a:t>
                    </a:r>
                    <a:r>
                      <a:rPr kumimoji="1" lang="en-US" altLang="ja-JP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(</a:t>
                    </a:r>
                    <a:r>
                      <a: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仮想出力</a:t>
                    </a:r>
                    <a:r>
                      <a:rPr kumimoji="1" lang="en-US" altLang="ja-JP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)</a:t>
                    </a:r>
                    <a:r>
                      <a: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を</a:t>
                    </a:r>
                    <a:r>
                      <a:rPr kumimoji="1" lang="en-US" altLang="ja-JP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1</a:t>
                    </a:r>
                    <a:r>
                      <a: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a:t>とする場合</a:t>
                    </a:r>
                    <a:endParaRPr kumimoji="1" lang="ja-JP" altLang="en-US" dirty="0">
                      <a:latin typeface="Century" panose="02040604050505020304" pitchFamily="18" charset="0"/>
                      <a:ea typeface="ＭＳ ゴシック" panose="020B0609070205080204" pitchFamily="49" charset="-128"/>
                    </a:endParaRPr>
                  </a:p>
                </p:txBody>
              </p:sp>
            </p:grpSp>
            <p:sp>
              <p:nvSpPr>
                <p:cNvPr id="28" name="矢印: 右 27">
                  <a:extLst>
                    <a:ext uri="{FF2B5EF4-FFF2-40B4-BE49-F238E27FC236}">
                      <a16:creationId xmlns:a16="http://schemas.microsoft.com/office/drawing/2014/main" id="{46C3731E-A504-4361-8ECA-8A93B704FD2A}"/>
                    </a:ext>
                  </a:extLst>
                </p:cNvPr>
                <p:cNvSpPr/>
                <p:nvPr/>
              </p:nvSpPr>
              <p:spPr>
                <a:xfrm>
                  <a:off x="3515310" y="5307573"/>
                  <a:ext cx="689735" cy="184666"/>
                </a:xfrm>
                <a:prstGeom prst="rightArrow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" name="矢印: 右 37">
                  <a:extLst>
                    <a:ext uri="{FF2B5EF4-FFF2-40B4-BE49-F238E27FC236}">
                      <a16:creationId xmlns:a16="http://schemas.microsoft.com/office/drawing/2014/main" id="{54BB2FBE-EAD3-4A5F-8256-CC67FEBCCEEC}"/>
                    </a:ext>
                  </a:extLst>
                </p:cNvPr>
                <p:cNvSpPr/>
                <p:nvPr/>
              </p:nvSpPr>
              <p:spPr>
                <a:xfrm>
                  <a:off x="3515310" y="6217013"/>
                  <a:ext cx="689735" cy="184666"/>
                </a:xfrm>
                <a:prstGeom prst="rightArrow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C1E4C705-2DF4-4A3E-AA1E-6A312842BD99}"/>
                </a:ext>
              </a:extLst>
            </p:cNvPr>
            <p:cNvSpPr txBox="1"/>
            <p:nvPr/>
          </p:nvSpPr>
          <p:spPr>
            <a:xfrm>
              <a:off x="7360065" y="2739334"/>
              <a:ext cx="366220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他の支店に対しても</a:t>
              </a:r>
              <a:r>
                <a:rPr lang="en-US" altLang="ja-JP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,</a:t>
              </a:r>
              <a:r>
                <a:rPr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効率値は</a:t>
              </a:r>
              <a:r>
                <a:rPr lang="en-US" altLang="ja-JP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1</a:t>
              </a:r>
              <a:r>
                <a:rPr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を</a:t>
              </a:r>
              <a:endPara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r>
                <a:rPr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超えないように制約</a:t>
              </a:r>
              <a:r>
                <a:rPr lang="en-US" altLang="ja-JP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.</a:t>
              </a:r>
              <a:endPara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24B12AFB-51FC-4700-A518-50E1B9AABDF1}"/>
                </a:ext>
              </a:extLst>
            </p:cNvPr>
            <p:cNvSpPr txBox="1"/>
            <p:nvPr/>
          </p:nvSpPr>
          <p:spPr>
            <a:xfrm>
              <a:off x="7240075" y="3809517"/>
              <a:ext cx="384803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重みが負の値をとらないように制約</a:t>
              </a:r>
              <a:r>
                <a:rPr lang="en-US" altLang="ja-JP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.</a:t>
              </a:r>
              <a:endPara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3FD82937-BBBB-4964-9333-34F7F399B5CD}"/>
                </a:ext>
              </a:extLst>
            </p:cNvPr>
            <p:cNvGrpSpPr/>
            <p:nvPr/>
          </p:nvGrpSpPr>
          <p:grpSpPr>
            <a:xfrm>
              <a:off x="7044836" y="1302350"/>
              <a:ext cx="4606543" cy="1157666"/>
              <a:chOff x="7044836" y="1302350"/>
              <a:chExt cx="4606543" cy="1157666"/>
            </a:xfrm>
          </p:grpSpPr>
          <p:grpSp>
            <p:nvGrpSpPr>
              <p:cNvPr id="45" name="グループ化 44">
                <a:extLst>
                  <a:ext uri="{FF2B5EF4-FFF2-40B4-BE49-F238E27FC236}">
                    <a16:creationId xmlns:a16="http://schemas.microsoft.com/office/drawing/2014/main" id="{4534ABAE-DFFF-4464-B29C-5A7F235160DB}"/>
                  </a:ext>
                </a:extLst>
              </p:cNvPr>
              <p:cNvGrpSpPr/>
              <p:nvPr/>
            </p:nvGrpSpPr>
            <p:grpSpPr>
              <a:xfrm>
                <a:off x="7117479" y="1341263"/>
                <a:ext cx="4533900" cy="1036982"/>
                <a:chOff x="6549920" y="1225467"/>
                <a:chExt cx="4533900" cy="103698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テキスト ボックス 41">
                      <a:extLst>
                        <a:ext uri="{FF2B5EF4-FFF2-40B4-BE49-F238E27FC236}">
                          <a16:creationId xmlns:a16="http://schemas.microsoft.com/office/drawing/2014/main" id="{6B7562B0-4F68-4850-92A7-C07E727616E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549920" y="1225467"/>
                      <a:ext cx="4533900" cy="61286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ja-JP" altLang="en-US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支店</a:t>
                      </a:r>
                      <a:r>
                        <a:rPr lang="en-US" altLang="ja-JP" i="1" dirty="0">
                          <a:latin typeface="Century" panose="02040604050505020304" pitchFamily="18" charset="0"/>
                          <a:ea typeface="ＭＳ ゴシック" panose="020B0609070205080204" pitchFamily="49" charset="-128"/>
                        </a:rPr>
                        <a:t>k </a:t>
                      </a:r>
                      <a:r>
                        <a:rPr lang="ja-JP" altLang="en-US" dirty="0">
                          <a:latin typeface="Century" panose="02040604050505020304" pitchFamily="18" charset="0"/>
                          <a:ea typeface="ＭＳ ゴシック" panose="020B0609070205080204" pitchFamily="49" charset="-128"/>
                        </a:rPr>
                        <a:t>の効率性＝</a:t>
                      </a:r>
                      <a14:m>
                        <m:oMath xmlns:m="http://schemas.openxmlformats.org/officeDocument/2006/math">
                          <m:f>
                            <m:f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</a:rPr>
                              </m:ctrlPr>
                            </m:fPr>
                            <m:num>
                              <m:r>
                                <a:rPr lang="ja-JP" altLang="en-US" i="1"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</a:rPr>
                                <m:t>支店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</a:rPr>
                                <m:t>𝑘</m:t>
                              </m:r>
                              <m:r>
                                <a:rPr lang="ja-JP" altLang="en-US" i="1"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</a:rPr>
                                <m:t>の</m:t>
                              </m:r>
                              <m:r>
                                <a:rPr lang="ja-JP" altLang="en-US" i="1" smtClean="0"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</a:rPr>
                                <m:t>仮想出力</m:t>
                              </m:r>
                            </m:num>
                            <m:den>
                              <m:r>
                                <a:rPr lang="ja-JP" altLang="en-US" i="1" smtClean="0"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</a:rPr>
                                <m:t>支店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</a:rPr>
                                <m:t>𝑘</m:t>
                              </m:r>
                              <m:r>
                                <a:rPr lang="ja-JP" altLang="en-US" i="1"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</a:rPr>
                                <m:t>の</m:t>
                              </m:r>
                              <m:r>
                                <a:rPr lang="ja-JP" altLang="en-US" i="1" smtClean="0"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</a:rPr>
                                <m:t>仮想</m:t>
                              </m:r>
                              <m:r>
                                <a:rPr lang="ja-JP" altLang="en-US" i="1">
                                  <a:latin typeface="Cambria Math" panose="02040503050406030204" pitchFamily="18" charset="0"/>
                                  <a:ea typeface="ＭＳ ゴシック" panose="020B0609070205080204" pitchFamily="49" charset="-128"/>
                                </a:rPr>
                                <m:t>入力</m:t>
                              </m:r>
                            </m:den>
                          </m:f>
                        </m:oMath>
                      </a14:m>
                      <a:endParaRPr kumimoji="1" lang="ja-JP" altLang="en-US" dirty="0">
                        <a:latin typeface="Century" panose="02040604050505020304" pitchFamily="18" charset="0"/>
                        <a:ea typeface="ＭＳ ゴシック" panose="020B0609070205080204" pitchFamily="49" charset="-128"/>
                      </a:endParaRPr>
                    </a:p>
                  </p:txBody>
                </p:sp>
              </mc:Choice>
              <mc:Fallback xmlns="">
                <p:sp>
                  <p:nvSpPr>
                    <p:cNvPr id="42" name="テキスト ボックス 41">
                      <a:extLst>
                        <a:ext uri="{FF2B5EF4-FFF2-40B4-BE49-F238E27FC236}">
                          <a16:creationId xmlns:a16="http://schemas.microsoft.com/office/drawing/2014/main" id="{6B7562B0-4F68-4850-92A7-C07E727616E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49920" y="1225467"/>
                      <a:ext cx="4533900" cy="61286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107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テキスト ボックス 43">
                      <a:extLst>
                        <a:ext uri="{FF2B5EF4-FFF2-40B4-BE49-F238E27FC236}">
                          <a16:creationId xmlns:a16="http://schemas.microsoft.com/office/drawing/2014/main" id="{9E5A7BFE-DCAA-450B-B516-7CE84B6969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549920" y="1893117"/>
                      <a:ext cx="40747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ja-JP" altLang="en-US" i="1"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</a:rPr>
                            <m:t>を</m:t>
                          </m:r>
                          <m:r>
                            <a:rPr lang="ja-JP" altLang="en-US" i="1" smtClean="0"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</a:rPr>
                            <m:t>可能な限り</m:t>
                          </m:r>
                          <m:r>
                            <a:rPr lang="ja-JP" altLang="en-US" i="1"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</a:rPr>
                            <m:t>最大化する</m:t>
                          </m:r>
                          <m:r>
                            <a:rPr lang="ja-JP" altLang="en-US" i="1" smtClean="0"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</a:rPr>
                            <m:t>重み</m:t>
                          </m:r>
                        </m:oMath>
                      </a14:m>
                      <a:r>
                        <a:rPr lang="ja-JP" altLang="en-US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を定める</a:t>
                      </a:r>
                      <a:r>
                        <a:rPr lang="en-US" altLang="ja-JP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.</a:t>
                      </a:r>
                      <a:endParaRPr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p:txBody>
                </p:sp>
              </mc:Choice>
              <mc:Fallback xmlns="">
                <p:sp>
                  <p:nvSpPr>
                    <p:cNvPr id="44" name="テキスト ボックス 43">
                      <a:extLst>
                        <a:ext uri="{FF2B5EF4-FFF2-40B4-BE49-F238E27FC236}">
                          <a16:creationId xmlns:a16="http://schemas.microsoft.com/office/drawing/2014/main" id="{9E5A7BFE-DCAA-450B-B516-7CE84B6969A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49920" y="1893117"/>
                      <a:ext cx="4074734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448" t="-13333" r="-3886" b="-2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0" name="吹き出し: 角を丸めた四角形 49">
                <a:extLst>
                  <a:ext uri="{FF2B5EF4-FFF2-40B4-BE49-F238E27FC236}">
                    <a16:creationId xmlns:a16="http://schemas.microsoft.com/office/drawing/2014/main" id="{F7079EBB-C9ED-4AFB-86F0-F580A672045E}"/>
                  </a:ext>
                </a:extLst>
              </p:cNvPr>
              <p:cNvSpPr/>
              <p:nvPr/>
            </p:nvSpPr>
            <p:spPr>
              <a:xfrm>
                <a:off x="7044836" y="1302350"/>
                <a:ext cx="4220020" cy="1157666"/>
              </a:xfrm>
              <a:prstGeom prst="wedgeRoundRectCallout">
                <a:avLst>
                  <a:gd name="adj1" fmla="val -90320"/>
                  <a:gd name="adj2" fmla="val 18013"/>
                  <a:gd name="adj3" fmla="val 16667"/>
                </a:avLst>
              </a:prstGeom>
              <a:noFill/>
              <a:ln w="317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7" name="吹き出し: 角を丸めた四角形 56">
              <a:extLst>
                <a:ext uri="{FF2B5EF4-FFF2-40B4-BE49-F238E27FC236}">
                  <a16:creationId xmlns:a16="http://schemas.microsoft.com/office/drawing/2014/main" id="{2623DA99-F47A-4848-A2F0-01FA8425659F}"/>
                </a:ext>
              </a:extLst>
            </p:cNvPr>
            <p:cNvSpPr/>
            <p:nvPr/>
          </p:nvSpPr>
          <p:spPr>
            <a:xfrm>
              <a:off x="7117479" y="2639005"/>
              <a:ext cx="4147377" cy="846991"/>
            </a:xfrm>
            <a:prstGeom prst="wedgeRoundRectCallout">
              <a:avLst>
                <a:gd name="adj1" fmla="val -77902"/>
                <a:gd name="adj2" fmla="val -14251"/>
                <a:gd name="adj3" fmla="val 16667"/>
              </a:avLst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吹き出し: 角を丸めた四角形 57">
              <a:extLst>
                <a:ext uri="{FF2B5EF4-FFF2-40B4-BE49-F238E27FC236}">
                  <a16:creationId xmlns:a16="http://schemas.microsoft.com/office/drawing/2014/main" id="{8E5B3772-EB3B-4360-984D-EA692CC0C59E}"/>
                </a:ext>
              </a:extLst>
            </p:cNvPr>
            <p:cNvSpPr/>
            <p:nvPr/>
          </p:nvSpPr>
          <p:spPr>
            <a:xfrm>
              <a:off x="7117479" y="3756792"/>
              <a:ext cx="4149611" cy="474781"/>
            </a:xfrm>
            <a:prstGeom prst="wedgeRoundRectCallout">
              <a:avLst>
                <a:gd name="adj1" fmla="val -92600"/>
                <a:gd name="adj2" fmla="val -10765"/>
                <a:gd name="adj3" fmla="val 16667"/>
              </a:avLst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3852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3A32DD6E-5CE7-4A6A-85EA-FA40A421B94B}"/>
              </a:ext>
            </a:extLst>
          </p:cNvPr>
          <p:cNvSpPr/>
          <p:nvPr/>
        </p:nvSpPr>
        <p:spPr>
          <a:xfrm>
            <a:off x="69192" y="102216"/>
            <a:ext cx="11988800" cy="6719916"/>
          </a:xfrm>
          <a:prstGeom prst="roundRect">
            <a:avLst>
              <a:gd name="adj" fmla="val 3561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B8F54080-7851-4163-8A67-37B084EFFA45}"/>
              </a:ext>
            </a:extLst>
          </p:cNvPr>
          <p:cNvGrpSpPr/>
          <p:nvPr/>
        </p:nvGrpSpPr>
        <p:grpSpPr>
          <a:xfrm>
            <a:off x="48390" y="72861"/>
            <a:ext cx="12030403" cy="533400"/>
            <a:chOff x="48391" y="6311836"/>
            <a:chExt cx="12030403" cy="533400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2ED80F80-5700-469C-9A4C-C26CF1C8818B}"/>
                </a:ext>
              </a:extLst>
            </p:cNvPr>
            <p:cNvSpPr/>
            <p:nvPr/>
          </p:nvSpPr>
          <p:spPr>
            <a:xfrm>
              <a:off x="48391" y="6311836"/>
              <a:ext cx="12030403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099CD2A-6F29-4E2A-822F-54E6F5D59C9E}"/>
                </a:ext>
              </a:extLst>
            </p:cNvPr>
            <p:cNvSpPr txBox="1"/>
            <p:nvPr/>
          </p:nvSpPr>
          <p:spPr>
            <a:xfrm>
              <a:off x="3812311" y="6352067"/>
              <a:ext cx="4811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>
                  <a:solidFill>
                    <a:schemeClr val="bg1"/>
                  </a:solidFill>
                </a:rPr>
                <a:t>DirectLiNGAM</a:t>
              </a:r>
              <a:r>
                <a:rPr lang="ja-JP" altLang="en-US" sz="2400" b="1" dirty="0">
                  <a:solidFill>
                    <a:schemeClr val="bg1"/>
                  </a:solidFill>
                </a:rPr>
                <a:t>の基本的なしくみ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71E41A50-E31F-4DE2-8D71-B665D74B1FDB}"/>
              </a:ext>
            </a:extLst>
          </p:cNvPr>
          <p:cNvGrpSpPr/>
          <p:nvPr/>
        </p:nvGrpSpPr>
        <p:grpSpPr>
          <a:xfrm>
            <a:off x="568529" y="877043"/>
            <a:ext cx="9940086" cy="1245579"/>
            <a:chOff x="689382" y="857741"/>
            <a:chExt cx="9940086" cy="1245579"/>
          </a:xfrm>
        </p:grpSpPr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FBB17B40-DB7F-4B05-B337-91ABECBB318E}"/>
                </a:ext>
              </a:extLst>
            </p:cNvPr>
            <p:cNvGrpSpPr/>
            <p:nvPr/>
          </p:nvGrpSpPr>
          <p:grpSpPr>
            <a:xfrm>
              <a:off x="689382" y="1040558"/>
              <a:ext cx="5928324" cy="904875"/>
              <a:chOff x="624877" y="943447"/>
              <a:chExt cx="5928324" cy="904875"/>
            </a:xfrm>
          </p:grpSpPr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A1815549-AE24-458F-849F-1BFFF1A0040C}"/>
                  </a:ext>
                </a:extLst>
              </p:cNvPr>
              <p:cNvGrpSpPr/>
              <p:nvPr/>
            </p:nvGrpSpPr>
            <p:grpSpPr>
              <a:xfrm>
                <a:off x="624877" y="1015433"/>
                <a:ext cx="5928324" cy="794317"/>
                <a:chOff x="890893" y="805591"/>
                <a:chExt cx="6215996" cy="806491"/>
              </a:xfrm>
            </p:grpSpPr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55019FEB-7801-4EE7-A7C0-22F06BEA0F41}"/>
                    </a:ext>
                  </a:extLst>
                </p:cNvPr>
                <p:cNvSpPr txBox="1"/>
                <p:nvPr/>
              </p:nvSpPr>
              <p:spPr>
                <a:xfrm>
                  <a:off x="890893" y="929161"/>
                  <a:ext cx="2245395" cy="374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b="1" dirty="0"/>
                    <a:t>モデルの定式化</a:t>
                  </a:r>
                  <a:r>
                    <a:rPr kumimoji="1" lang="ja-JP" altLang="en-US" b="1" dirty="0"/>
                    <a:t>：</a:t>
                  </a:r>
                </a:p>
              </p:txBody>
            </p:sp>
            <p:pic>
              <p:nvPicPr>
                <p:cNvPr id="3" name="図 2" descr="グラフ, ダイアグラム&#10;&#10;中程度の精度で自動的に生成された説明">
                  <a:extLst>
                    <a:ext uri="{FF2B5EF4-FFF2-40B4-BE49-F238E27FC236}">
                      <a16:creationId xmlns:a16="http://schemas.microsoft.com/office/drawing/2014/main" id="{195EEFCB-06FB-4910-B8D6-E0BF4D88FC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20419" y="805591"/>
                  <a:ext cx="4286470" cy="806491"/>
                </a:xfrm>
                <a:prstGeom prst="rect">
                  <a:avLst/>
                </a:prstGeom>
              </p:spPr>
            </p:pic>
          </p:grpSp>
          <p:sp>
            <p:nvSpPr>
              <p:cNvPr id="17" name="四角形: 角を丸くする 16">
                <a:extLst>
                  <a:ext uri="{FF2B5EF4-FFF2-40B4-BE49-F238E27FC236}">
                    <a16:creationId xmlns:a16="http://schemas.microsoft.com/office/drawing/2014/main" id="{5347579A-0AB1-450D-AF81-0BDA6CE1C2D3}"/>
                  </a:ext>
                </a:extLst>
              </p:cNvPr>
              <p:cNvSpPr/>
              <p:nvPr/>
            </p:nvSpPr>
            <p:spPr>
              <a:xfrm>
                <a:off x="624877" y="943447"/>
                <a:ext cx="5928324" cy="904875"/>
              </a:xfrm>
              <a:prstGeom prst="roundRect">
                <a:avLst>
                  <a:gd name="adj" fmla="val 8903"/>
                </a:avLst>
              </a:prstGeom>
              <a:noFill/>
              <a:ln w="317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38" name="グループ化 1037">
              <a:extLst>
                <a:ext uri="{FF2B5EF4-FFF2-40B4-BE49-F238E27FC236}">
                  <a16:creationId xmlns:a16="http://schemas.microsoft.com/office/drawing/2014/main" id="{027CDAEB-283E-4219-B37B-9FB25877F4C0}"/>
                </a:ext>
              </a:extLst>
            </p:cNvPr>
            <p:cNvGrpSpPr/>
            <p:nvPr/>
          </p:nvGrpSpPr>
          <p:grpSpPr>
            <a:xfrm>
              <a:off x="8079252" y="857741"/>
              <a:ext cx="2550216" cy="1245579"/>
              <a:chOff x="7735684" y="789801"/>
              <a:chExt cx="2550216" cy="1245579"/>
            </a:xfrm>
          </p:grpSpPr>
          <p:grpSp>
            <p:nvGrpSpPr>
              <p:cNvPr id="1036" name="グループ化 1035">
                <a:extLst>
                  <a:ext uri="{FF2B5EF4-FFF2-40B4-BE49-F238E27FC236}">
                    <a16:creationId xmlns:a16="http://schemas.microsoft.com/office/drawing/2014/main" id="{DE62B855-ECAD-4FAE-A2DE-C387931934E2}"/>
                  </a:ext>
                </a:extLst>
              </p:cNvPr>
              <p:cNvGrpSpPr/>
              <p:nvPr/>
            </p:nvGrpSpPr>
            <p:grpSpPr>
              <a:xfrm>
                <a:off x="7735684" y="860147"/>
                <a:ext cx="2345462" cy="1071474"/>
                <a:chOff x="7034530" y="830767"/>
                <a:chExt cx="2345462" cy="1071474"/>
              </a:xfrm>
            </p:grpSpPr>
            <p:sp>
              <p:nvSpPr>
                <p:cNvPr id="62" name="テキスト ボックス 61">
                  <a:extLst>
                    <a:ext uri="{FF2B5EF4-FFF2-40B4-BE49-F238E27FC236}">
                      <a16:creationId xmlns:a16="http://schemas.microsoft.com/office/drawing/2014/main" id="{95A5E1D1-80A6-4099-8E2A-EABBF03A3FB6}"/>
                    </a:ext>
                  </a:extLst>
                </p:cNvPr>
                <p:cNvSpPr txBox="1"/>
                <p:nvPr/>
              </p:nvSpPr>
              <p:spPr>
                <a:xfrm>
                  <a:off x="7034530" y="830767"/>
                  <a:ext cx="214148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400" b="1" dirty="0"/>
                    <a:t>【</a:t>
                  </a:r>
                  <a:r>
                    <a:rPr lang="ja-JP" altLang="en-US" sz="1400" b="1" dirty="0"/>
                    <a:t>パラメータ</a:t>
                  </a:r>
                  <a:r>
                    <a:rPr lang="en-US" altLang="ja-JP" sz="1400" b="1" dirty="0"/>
                    <a:t>】</a:t>
                  </a:r>
                  <a:endParaRPr kumimoji="1" lang="ja-JP" altLang="en-US" sz="1400" b="1" dirty="0"/>
                </a:p>
              </p:txBody>
            </p:sp>
            <p:grpSp>
              <p:nvGrpSpPr>
                <p:cNvPr id="1033" name="グループ化 1032">
                  <a:extLst>
                    <a:ext uri="{FF2B5EF4-FFF2-40B4-BE49-F238E27FC236}">
                      <a16:creationId xmlns:a16="http://schemas.microsoft.com/office/drawing/2014/main" id="{66535067-2066-4702-8011-205F5CC17B64}"/>
                    </a:ext>
                  </a:extLst>
                </p:cNvPr>
                <p:cNvGrpSpPr/>
                <p:nvPr/>
              </p:nvGrpSpPr>
              <p:grpSpPr>
                <a:xfrm>
                  <a:off x="7385740" y="1167899"/>
                  <a:ext cx="1068079" cy="307777"/>
                  <a:chOff x="7493635" y="1157528"/>
                  <a:chExt cx="1068079" cy="307777"/>
                </a:xfrm>
              </p:grpSpPr>
              <p:pic>
                <p:nvPicPr>
                  <p:cNvPr id="1026" name="図 1025">
                    <a:extLst>
                      <a:ext uri="{FF2B5EF4-FFF2-40B4-BE49-F238E27FC236}">
                        <a16:creationId xmlns:a16="http://schemas.microsoft.com/office/drawing/2014/main" id="{19F18629-207C-4237-AE06-5FD7C407EA2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275949" y="1175916"/>
                    <a:ext cx="285765" cy="254013"/>
                  </a:xfrm>
                  <a:prstGeom prst="rect">
                    <a:avLst/>
                  </a:prstGeom>
                </p:spPr>
              </p:pic>
              <p:sp>
                <p:nvSpPr>
                  <p:cNvPr id="73" name="テキスト ボックス 72">
                    <a:extLst>
                      <a:ext uri="{FF2B5EF4-FFF2-40B4-BE49-F238E27FC236}">
                        <a16:creationId xmlns:a16="http://schemas.microsoft.com/office/drawing/2014/main" id="{86F5819D-BD48-4C51-8A43-254244F7B59E}"/>
                      </a:ext>
                    </a:extLst>
                  </p:cNvPr>
                  <p:cNvSpPr txBox="1"/>
                  <p:nvPr/>
                </p:nvSpPr>
                <p:spPr>
                  <a:xfrm>
                    <a:off x="7493635" y="1157528"/>
                    <a:ext cx="89979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1400" b="1" dirty="0"/>
                      <a:t>観測値：</a:t>
                    </a:r>
                  </a:p>
                </p:txBody>
              </p:sp>
            </p:grpSp>
            <p:grpSp>
              <p:nvGrpSpPr>
                <p:cNvPr id="1035" name="グループ化 1034">
                  <a:extLst>
                    <a:ext uri="{FF2B5EF4-FFF2-40B4-BE49-F238E27FC236}">
                      <a16:creationId xmlns:a16="http://schemas.microsoft.com/office/drawing/2014/main" id="{55625676-4FF6-4AE6-8434-23BCAD090515}"/>
                    </a:ext>
                  </a:extLst>
                </p:cNvPr>
                <p:cNvGrpSpPr/>
                <p:nvPr/>
              </p:nvGrpSpPr>
              <p:grpSpPr>
                <a:xfrm>
                  <a:off x="7397170" y="1594464"/>
                  <a:ext cx="1982773" cy="307777"/>
                  <a:chOff x="7205342" y="1655861"/>
                  <a:chExt cx="1982773" cy="307777"/>
                </a:xfrm>
              </p:grpSpPr>
              <p:pic>
                <p:nvPicPr>
                  <p:cNvPr id="1028" name="図 1027">
                    <a:extLst>
                      <a:ext uri="{FF2B5EF4-FFF2-40B4-BE49-F238E27FC236}">
                        <a16:creationId xmlns:a16="http://schemas.microsoft.com/office/drawing/2014/main" id="{CE6F6132-7DEB-4EC0-B82F-260A06D1CCE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953153" y="1663691"/>
                    <a:ext cx="234962" cy="292115"/>
                  </a:xfrm>
                  <a:prstGeom prst="rect">
                    <a:avLst/>
                  </a:prstGeom>
                </p:spPr>
              </p:pic>
              <p:sp>
                <p:nvSpPr>
                  <p:cNvPr id="75" name="テキスト ボックス 74">
                    <a:extLst>
                      <a:ext uri="{FF2B5EF4-FFF2-40B4-BE49-F238E27FC236}">
                        <a16:creationId xmlns:a16="http://schemas.microsoft.com/office/drawing/2014/main" id="{D39CF497-EC03-43AC-8449-5C641B941FD6}"/>
                      </a:ext>
                    </a:extLst>
                  </p:cNvPr>
                  <p:cNvSpPr txBox="1"/>
                  <p:nvPr/>
                </p:nvSpPr>
                <p:spPr>
                  <a:xfrm>
                    <a:off x="7205342" y="1655861"/>
                    <a:ext cx="179985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1400" b="1" dirty="0"/>
                      <a:t>観測値間の関係値：</a:t>
                    </a:r>
                  </a:p>
                </p:txBody>
              </p:sp>
            </p:grpSp>
            <p:grpSp>
              <p:nvGrpSpPr>
                <p:cNvPr id="1034" name="グループ化 1033">
                  <a:extLst>
                    <a:ext uri="{FF2B5EF4-FFF2-40B4-BE49-F238E27FC236}">
                      <a16:creationId xmlns:a16="http://schemas.microsoft.com/office/drawing/2014/main" id="{F2066227-88C1-4BF9-8B53-EDCA88D6D882}"/>
                    </a:ext>
                  </a:extLst>
                </p:cNvPr>
                <p:cNvGrpSpPr/>
                <p:nvPr/>
              </p:nvGrpSpPr>
              <p:grpSpPr>
                <a:xfrm>
                  <a:off x="8500806" y="1167898"/>
                  <a:ext cx="879186" cy="307777"/>
                  <a:chOff x="8960161" y="1175753"/>
                  <a:chExt cx="879186" cy="307777"/>
                </a:xfrm>
              </p:grpSpPr>
              <p:pic>
                <p:nvPicPr>
                  <p:cNvPr id="1024" name="図 1023">
                    <a:extLst>
                      <a:ext uri="{FF2B5EF4-FFF2-40B4-BE49-F238E27FC236}">
                        <a16:creationId xmlns:a16="http://schemas.microsoft.com/office/drawing/2014/main" id="{47C647B0-83D5-4DF7-9DD3-57A2DAD7BE3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604385" y="1188676"/>
                    <a:ext cx="234962" cy="254013"/>
                  </a:xfrm>
                  <a:prstGeom prst="rect">
                    <a:avLst/>
                  </a:prstGeom>
                </p:spPr>
              </p:pic>
              <p:sp>
                <p:nvSpPr>
                  <p:cNvPr id="76" name="テキスト ボックス 75">
                    <a:extLst>
                      <a:ext uri="{FF2B5EF4-FFF2-40B4-BE49-F238E27FC236}">
                        <a16:creationId xmlns:a16="http://schemas.microsoft.com/office/drawing/2014/main" id="{22FCFDD0-051E-4DF2-ACC0-0F6ED071192C}"/>
                      </a:ext>
                    </a:extLst>
                  </p:cNvPr>
                  <p:cNvSpPr txBox="1"/>
                  <p:nvPr/>
                </p:nvSpPr>
                <p:spPr>
                  <a:xfrm>
                    <a:off x="8960161" y="1175753"/>
                    <a:ext cx="76673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ja-JP" altLang="en-US" sz="1400" b="1" dirty="0"/>
                      <a:t>誤差</a:t>
                    </a:r>
                    <a:r>
                      <a:rPr kumimoji="1" lang="ja-JP" altLang="en-US" sz="1400" b="1" dirty="0"/>
                      <a:t>：</a:t>
                    </a:r>
                  </a:p>
                </p:txBody>
              </p:sp>
            </p:grpSp>
          </p:grpSp>
          <p:sp>
            <p:nvSpPr>
              <p:cNvPr id="84" name="四角形: 角を丸くする 83">
                <a:extLst>
                  <a:ext uri="{FF2B5EF4-FFF2-40B4-BE49-F238E27FC236}">
                    <a16:creationId xmlns:a16="http://schemas.microsoft.com/office/drawing/2014/main" id="{8D2073A0-5B78-482B-9C2B-7F93255D0933}"/>
                  </a:ext>
                </a:extLst>
              </p:cNvPr>
              <p:cNvSpPr/>
              <p:nvPr/>
            </p:nvSpPr>
            <p:spPr>
              <a:xfrm>
                <a:off x="7738280" y="789801"/>
                <a:ext cx="2547620" cy="1245579"/>
              </a:xfrm>
              <a:prstGeom prst="roundRect">
                <a:avLst>
                  <a:gd name="adj" fmla="val 8903"/>
                </a:avLst>
              </a:prstGeom>
              <a:noFill/>
              <a:ln w="317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1E9C4FF7-A1CE-48AF-8D81-E3F7EBCFB961}"/>
              </a:ext>
            </a:extLst>
          </p:cNvPr>
          <p:cNvGrpSpPr/>
          <p:nvPr/>
        </p:nvGrpSpPr>
        <p:grpSpPr>
          <a:xfrm>
            <a:off x="568529" y="2341196"/>
            <a:ext cx="2617974" cy="1795913"/>
            <a:chOff x="1056172" y="2539314"/>
            <a:chExt cx="2617974" cy="1795913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FA711E80-530A-460D-8705-C7BD861415C2}"/>
                </a:ext>
              </a:extLst>
            </p:cNvPr>
            <p:cNvGrpSpPr/>
            <p:nvPr/>
          </p:nvGrpSpPr>
          <p:grpSpPr>
            <a:xfrm>
              <a:off x="1056172" y="2539314"/>
              <a:ext cx="685800" cy="514350"/>
              <a:chOff x="809625" y="2438013"/>
              <a:chExt cx="685800" cy="514350"/>
            </a:xfrm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196309CB-8EBE-4339-AE30-F32EEF26FF0F}"/>
                  </a:ext>
                </a:extLst>
              </p:cNvPr>
              <p:cNvSpPr/>
              <p:nvPr/>
            </p:nvSpPr>
            <p:spPr>
              <a:xfrm>
                <a:off x="809625" y="2438013"/>
                <a:ext cx="685800" cy="514350"/>
              </a:xfrm>
              <a:prstGeom prst="rect">
                <a:avLst/>
              </a:prstGeom>
              <a:solidFill>
                <a:srgbClr val="FFFFE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C19989A-2F9D-437D-AAB9-0F0EA9C26872}"/>
                  </a:ext>
                </a:extLst>
              </p:cNvPr>
              <p:cNvSpPr txBox="1"/>
              <p:nvPr/>
            </p:nvSpPr>
            <p:spPr>
              <a:xfrm>
                <a:off x="866775" y="2464355"/>
                <a:ext cx="571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>
                    <a:latin typeface="Century" panose="02040604050505020304" pitchFamily="18" charset="0"/>
                  </a:rPr>
                  <a:t>X1</a:t>
                </a:r>
                <a:endParaRPr kumimoji="1" lang="ja-JP" altLang="en-US" sz="2400" dirty="0">
                  <a:latin typeface="Century" panose="02040604050505020304" pitchFamily="18" charset="0"/>
                </a:endParaRPr>
              </a:p>
            </p:txBody>
          </p:sp>
        </p:grp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96BAE455-6584-4572-A0D0-3BFC5B91B96D}"/>
                </a:ext>
              </a:extLst>
            </p:cNvPr>
            <p:cNvGrpSpPr/>
            <p:nvPr/>
          </p:nvGrpSpPr>
          <p:grpSpPr>
            <a:xfrm>
              <a:off x="1056172" y="3820877"/>
              <a:ext cx="685800" cy="514350"/>
              <a:chOff x="809625" y="2438013"/>
              <a:chExt cx="685800" cy="514350"/>
            </a:xfrm>
          </p:grpSpPr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4F46A224-F31B-485A-A511-488A87150234}"/>
                  </a:ext>
                </a:extLst>
              </p:cNvPr>
              <p:cNvSpPr/>
              <p:nvPr/>
            </p:nvSpPr>
            <p:spPr>
              <a:xfrm>
                <a:off x="809625" y="2438013"/>
                <a:ext cx="685800" cy="514350"/>
              </a:xfrm>
              <a:prstGeom prst="rect">
                <a:avLst/>
              </a:prstGeom>
              <a:solidFill>
                <a:srgbClr val="FFFFE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070424EB-5B63-46A2-8EA1-64E2E4F1FA59}"/>
                  </a:ext>
                </a:extLst>
              </p:cNvPr>
              <p:cNvSpPr txBox="1"/>
              <p:nvPr/>
            </p:nvSpPr>
            <p:spPr>
              <a:xfrm>
                <a:off x="866775" y="2464355"/>
                <a:ext cx="571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>
                    <a:latin typeface="Century" panose="02040604050505020304" pitchFamily="18" charset="0"/>
                  </a:rPr>
                  <a:t>X3</a:t>
                </a:r>
                <a:endParaRPr kumimoji="1" lang="ja-JP" altLang="en-US" sz="2400" dirty="0">
                  <a:latin typeface="Century" panose="02040604050505020304" pitchFamily="18" charset="0"/>
                </a:endParaRPr>
              </a:p>
            </p:txBody>
          </p:sp>
        </p:grp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2D41B8EC-987D-4D83-BB45-D258DD4240DC}"/>
                </a:ext>
              </a:extLst>
            </p:cNvPr>
            <p:cNvGrpSpPr/>
            <p:nvPr/>
          </p:nvGrpSpPr>
          <p:grpSpPr>
            <a:xfrm>
              <a:off x="2988346" y="2539315"/>
              <a:ext cx="685800" cy="514350"/>
              <a:chOff x="809625" y="2438013"/>
              <a:chExt cx="685800" cy="514350"/>
            </a:xfrm>
          </p:grpSpPr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17A6DB1F-CB65-4A79-A173-ED17604C6C6E}"/>
                  </a:ext>
                </a:extLst>
              </p:cNvPr>
              <p:cNvSpPr/>
              <p:nvPr/>
            </p:nvSpPr>
            <p:spPr>
              <a:xfrm>
                <a:off x="809625" y="2438013"/>
                <a:ext cx="685800" cy="514350"/>
              </a:xfrm>
              <a:prstGeom prst="rect">
                <a:avLst/>
              </a:prstGeom>
              <a:solidFill>
                <a:srgbClr val="FFFFE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B6B446A-CB79-40A9-B1BF-D3EA8DD87759}"/>
                  </a:ext>
                </a:extLst>
              </p:cNvPr>
              <p:cNvSpPr txBox="1"/>
              <p:nvPr/>
            </p:nvSpPr>
            <p:spPr>
              <a:xfrm>
                <a:off x="860218" y="2464355"/>
                <a:ext cx="5846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>
                    <a:latin typeface="Century" panose="02040604050505020304" pitchFamily="18" charset="0"/>
                  </a:rPr>
                  <a:t>X</a:t>
                </a:r>
                <a:r>
                  <a:rPr lang="en-US" altLang="ja-JP" sz="2400" dirty="0">
                    <a:latin typeface="Century" panose="02040604050505020304" pitchFamily="18" charset="0"/>
                  </a:rPr>
                  <a:t>2</a:t>
                </a:r>
                <a:endParaRPr kumimoji="1" lang="ja-JP" altLang="en-US" sz="2400" dirty="0">
                  <a:latin typeface="Century" panose="02040604050505020304" pitchFamily="18" charset="0"/>
                </a:endParaRPr>
              </a:p>
            </p:txBody>
          </p:sp>
        </p:grp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F49164A7-06C1-4F5E-B44C-0F7C393C1009}"/>
                </a:ext>
              </a:extLst>
            </p:cNvPr>
            <p:cNvGrpSpPr/>
            <p:nvPr/>
          </p:nvGrpSpPr>
          <p:grpSpPr>
            <a:xfrm>
              <a:off x="2988346" y="3820877"/>
              <a:ext cx="685800" cy="514350"/>
              <a:chOff x="809625" y="2438013"/>
              <a:chExt cx="685800" cy="514350"/>
            </a:xfrm>
          </p:grpSpPr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CEE5AAE7-0229-400A-AFF8-172EEE17B5C4}"/>
                  </a:ext>
                </a:extLst>
              </p:cNvPr>
              <p:cNvSpPr/>
              <p:nvPr/>
            </p:nvSpPr>
            <p:spPr>
              <a:xfrm>
                <a:off x="809625" y="2438013"/>
                <a:ext cx="685800" cy="514350"/>
              </a:xfrm>
              <a:prstGeom prst="rect">
                <a:avLst/>
              </a:prstGeom>
              <a:solidFill>
                <a:srgbClr val="FFFFE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C8E7D72B-1239-4A23-944C-F92D1D02ACAF}"/>
                  </a:ext>
                </a:extLst>
              </p:cNvPr>
              <p:cNvSpPr txBox="1"/>
              <p:nvPr/>
            </p:nvSpPr>
            <p:spPr>
              <a:xfrm>
                <a:off x="866775" y="2464355"/>
                <a:ext cx="571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>
                    <a:latin typeface="Century" panose="02040604050505020304" pitchFamily="18" charset="0"/>
                  </a:rPr>
                  <a:t>X4</a:t>
                </a:r>
                <a:endParaRPr kumimoji="1" lang="ja-JP" altLang="en-US" sz="2400" dirty="0">
                  <a:latin typeface="Century" panose="02040604050505020304" pitchFamily="18" charset="0"/>
                </a:endParaRPr>
              </a:p>
            </p:txBody>
          </p:sp>
        </p:grpSp>
        <p:cxnSp>
          <p:nvCxnSpPr>
            <p:cNvPr id="37" name="直線矢印コネクタ 36">
              <a:extLst>
                <a:ext uri="{FF2B5EF4-FFF2-40B4-BE49-F238E27FC236}">
                  <a16:creationId xmlns:a16="http://schemas.microsoft.com/office/drawing/2014/main" id="{93BAC64A-6716-45D7-A80A-CB65696D01D6}"/>
                </a:ext>
              </a:extLst>
            </p:cNvPr>
            <p:cNvCxnSpPr>
              <a:cxnSpLocks/>
              <a:stCxn id="8" idx="3"/>
              <a:endCxn id="32" idx="1"/>
            </p:cNvCxnSpPr>
            <p:nvPr/>
          </p:nvCxnSpPr>
          <p:spPr>
            <a:xfrm>
              <a:off x="1741972" y="2796489"/>
              <a:ext cx="1246374" cy="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>
              <a:extLst>
                <a:ext uri="{FF2B5EF4-FFF2-40B4-BE49-F238E27FC236}">
                  <a16:creationId xmlns:a16="http://schemas.microsoft.com/office/drawing/2014/main" id="{64770072-E902-401F-8E2A-A6976E04EF9C}"/>
                </a:ext>
              </a:extLst>
            </p:cNvPr>
            <p:cNvCxnSpPr>
              <a:cxnSpLocks/>
              <a:stCxn id="32" idx="2"/>
              <a:endCxn id="35" idx="0"/>
            </p:cNvCxnSpPr>
            <p:nvPr/>
          </p:nvCxnSpPr>
          <p:spPr>
            <a:xfrm>
              <a:off x="3331246" y="3053665"/>
              <a:ext cx="0" cy="767212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51491ED1-6A6E-44EA-98A8-1A05BAADA657}"/>
                </a:ext>
              </a:extLst>
            </p:cNvPr>
            <p:cNvCxnSpPr>
              <a:cxnSpLocks/>
              <a:stCxn id="35" idx="1"/>
              <a:endCxn id="29" idx="3"/>
            </p:cNvCxnSpPr>
            <p:nvPr/>
          </p:nvCxnSpPr>
          <p:spPr>
            <a:xfrm flipH="1">
              <a:off x="1741972" y="4078052"/>
              <a:ext cx="1246374" cy="0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矢印コネクタ 53">
              <a:extLst>
                <a:ext uri="{FF2B5EF4-FFF2-40B4-BE49-F238E27FC236}">
                  <a16:creationId xmlns:a16="http://schemas.microsoft.com/office/drawing/2014/main" id="{87EEE3CF-945C-48D4-A5B4-1ECFEAE4FB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26818" y="3061595"/>
              <a:ext cx="1251127" cy="769370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次の値と等しい 57">
            <a:extLst>
              <a:ext uri="{FF2B5EF4-FFF2-40B4-BE49-F238E27FC236}">
                <a16:creationId xmlns:a16="http://schemas.microsoft.com/office/drawing/2014/main" id="{EDBE4A78-64EB-4955-9937-B0ED842F66E1}"/>
              </a:ext>
            </a:extLst>
          </p:cNvPr>
          <p:cNvSpPr/>
          <p:nvPr/>
        </p:nvSpPr>
        <p:spPr>
          <a:xfrm>
            <a:off x="3396483" y="2819889"/>
            <a:ext cx="1391920" cy="90487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C2311726-55EA-42BD-A925-D6B2FFAE87F0}"/>
              </a:ext>
            </a:extLst>
          </p:cNvPr>
          <p:cNvGrpSpPr/>
          <p:nvPr/>
        </p:nvGrpSpPr>
        <p:grpSpPr>
          <a:xfrm>
            <a:off x="5346505" y="2376920"/>
            <a:ext cx="6276965" cy="1748058"/>
            <a:chOff x="5467358" y="2566767"/>
            <a:chExt cx="6276965" cy="1748058"/>
          </a:xfrm>
        </p:grpSpPr>
        <p:grpSp>
          <p:nvGrpSpPr>
            <p:cNvPr id="1055" name="グループ化 1054">
              <a:extLst>
                <a:ext uri="{FF2B5EF4-FFF2-40B4-BE49-F238E27FC236}">
                  <a16:creationId xmlns:a16="http://schemas.microsoft.com/office/drawing/2014/main" id="{0C8097D9-4B88-4B3C-A09B-54DA571FC19C}"/>
                </a:ext>
              </a:extLst>
            </p:cNvPr>
            <p:cNvGrpSpPr/>
            <p:nvPr/>
          </p:nvGrpSpPr>
          <p:grpSpPr>
            <a:xfrm>
              <a:off x="5563513" y="2612005"/>
              <a:ext cx="6078900" cy="1633989"/>
              <a:chOff x="5786631" y="2599650"/>
              <a:chExt cx="6078900" cy="1633989"/>
            </a:xfrm>
          </p:grpSpPr>
          <p:pic>
            <p:nvPicPr>
              <p:cNvPr id="1040" name="図 1039">
                <a:extLst>
                  <a:ext uri="{FF2B5EF4-FFF2-40B4-BE49-F238E27FC236}">
                    <a16:creationId xmlns:a16="http://schemas.microsoft.com/office/drawing/2014/main" id="{872B1E54-91A2-4260-936F-B0B532EEC9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34259" y="2646598"/>
                <a:ext cx="1028753" cy="304816"/>
              </a:xfrm>
              <a:prstGeom prst="rect">
                <a:avLst/>
              </a:prstGeom>
            </p:spPr>
          </p:pic>
          <p:pic>
            <p:nvPicPr>
              <p:cNvPr id="1042" name="図 1041">
                <a:extLst>
                  <a:ext uri="{FF2B5EF4-FFF2-40B4-BE49-F238E27FC236}">
                    <a16:creationId xmlns:a16="http://schemas.microsoft.com/office/drawing/2014/main" id="{5FBC77D8-9330-4AE4-AC0A-D4CEBAFEAC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31539" y="2599650"/>
                <a:ext cx="3733992" cy="349268"/>
              </a:xfrm>
              <a:prstGeom prst="rect">
                <a:avLst/>
              </a:prstGeom>
            </p:spPr>
          </p:pic>
          <p:pic>
            <p:nvPicPr>
              <p:cNvPr id="1044" name="図 1043" descr="時計 が含まれている画像&#10;&#10;自動的に生成された説明">
                <a:extLst>
                  <a:ext uri="{FF2B5EF4-FFF2-40B4-BE49-F238E27FC236}">
                    <a16:creationId xmlns:a16="http://schemas.microsoft.com/office/drawing/2014/main" id="{83C2F1E9-984A-4CBC-97CA-8872A033DE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34259" y="3046327"/>
                <a:ext cx="2305168" cy="323867"/>
              </a:xfrm>
              <a:prstGeom prst="rect">
                <a:avLst/>
              </a:prstGeom>
            </p:spPr>
          </p:pic>
          <p:pic>
            <p:nvPicPr>
              <p:cNvPr id="1046" name="図 1045">
                <a:extLst>
                  <a:ext uri="{FF2B5EF4-FFF2-40B4-BE49-F238E27FC236}">
                    <a16:creationId xmlns:a16="http://schemas.microsoft.com/office/drawing/2014/main" id="{85C7C91F-92FE-4683-8ABB-4AED729EA7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20376" y="3052677"/>
                <a:ext cx="3740342" cy="311166"/>
              </a:xfrm>
              <a:prstGeom prst="rect">
                <a:avLst/>
              </a:prstGeom>
            </p:spPr>
          </p:pic>
          <p:pic>
            <p:nvPicPr>
              <p:cNvPr id="1048" name="図 1047">
                <a:extLst>
                  <a:ext uri="{FF2B5EF4-FFF2-40B4-BE49-F238E27FC236}">
                    <a16:creationId xmlns:a16="http://schemas.microsoft.com/office/drawing/2014/main" id="{9169E47A-3C46-4A19-A4E9-DDF9972082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34259" y="3462174"/>
                <a:ext cx="1644735" cy="311166"/>
              </a:xfrm>
              <a:prstGeom prst="rect">
                <a:avLst/>
              </a:prstGeom>
            </p:spPr>
          </p:pic>
          <p:pic>
            <p:nvPicPr>
              <p:cNvPr id="1050" name="図 1049">
                <a:extLst>
                  <a:ext uri="{FF2B5EF4-FFF2-40B4-BE49-F238E27FC236}">
                    <a16:creationId xmlns:a16="http://schemas.microsoft.com/office/drawing/2014/main" id="{CCF4995A-7978-4279-806E-61F6C2848F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39427" y="3457603"/>
                <a:ext cx="3721291" cy="330217"/>
              </a:xfrm>
              <a:prstGeom prst="rect">
                <a:avLst/>
              </a:prstGeom>
            </p:spPr>
          </p:pic>
          <p:pic>
            <p:nvPicPr>
              <p:cNvPr id="1052" name="図 1051">
                <a:extLst>
                  <a:ext uri="{FF2B5EF4-FFF2-40B4-BE49-F238E27FC236}">
                    <a16:creationId xmlns:a16="http://schemas.microsoft.com/office/drawing/2014/main" id="{8ABB650C-4A5E-4F6B-A7E3-152FE56FC2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86631" y="3865320"/>
                <a:ext cx="1739989" cy="311166"/>
              </a:xfrm>
              <a:prstGeom prst="rect">
                <a:avLst/>
              </a:prstGeom>
            </p:spPr>
          </p:pic>
          <p:pic>
            <p:nvPicPr>
              <p:cNvPr id="1054" name="図 1053">
                <a:extLst>
                  <a:ext uri="{FF2B5EF4-FFF2-40B4-BE49-F238E27FC236}">
                    <a16:creationId xmlns:a16="http://schemas.microsoft.com/office/drawing/2014/main" id="{3043325E-475A-4A07-8854-EEA4C66C0F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20376" y="3865320"/>
                <a:ext cx="3714941" cy="368319"/>
              </a:xfrm>
              <a:prstGeom prst="rect">
                <a:avLst/>
              </a:prstGeom>
            </p:spPr>
          </p:pic>
        </p:grpSp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3334B5C9-C1EC-4CDC-A442-4E40415A7F72}"/>
                </a:ext>
              </a:extLst>
            </p:cNvPr>
            <p:cNvSpPr/>
            <p:nvPr/>
          </p:nvSpPr>
          <p:spPr>
            <a:xfrm>
              <a:off x="5467358" y="2566767"/>
              <a:ext cx="6276965" cy="17480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CD9F4DD-5FA6-4728-A2EA-8B0A74548F88}"/>
              </a:ext>
            </a:extLst>
          </p:cNvPr>
          <p:cNvGrpSpPr/>
          <p:nvPr/>
        </p:nvGrpSpPr>
        <p:grpSpPr>
          <a:xfrm>
            <a:off x="6074165" y="4228737"/>
            <a:ext cx="4520243" cy="2322612"/>
            <a:chOff x="6074165" y="4228737"/>
            <a:chExt cx="4520243" cy="2322612"/>
          </a:xfrm>
        </p:grpSpPr>
        <p:sp>
          <p:nvSpPr>
            <p:cNvPr id="66" name="矢印: 下 65">
              <a:extLst>
                <a:ext uri="{FF2B5EF4-FFF2-40B4-BE49-F238E27FC236}">
                  <a16:creationId xmlns:a16="http://schemas.microsoft.com/office/drawing/2014/main" id="{8B1C1DFB-EFE1-4307-B40B-EB45D3E42B3E}"/>
                </a:ext>
              </a:extLst>
            </p:cNvPr>
            <p:cNvSpPr/>
            <p:nvPr/>
          </p:nvSpPr>
          <p:spPr>
            <a:xfrm>
              <a:off x="7433770" y="4228737"/>
              <a:ext cx="1801035" cy="47079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正方形/長方形 112">
              <a:extLst>
                <a:ext uri="{FF2B5EF4-FFF2-40B4-BE49-F238E27FC236}">
                  <a16:creationId xmlns:a16="http://schemas.microsoft.com/office/drawing/2014/main" id="{67C7052D-2FC8-4F33-9050-0EFE6F810C34}"/>
                </a:ext>
              </a:extLst>
            </p:cNvPr>
            <p:cNvSpPr/>
            <p:nvPr/>
          </p:nvSpPr>
          <p:spPr>
            <a:xfrm>
              <a:off x="6074165" y="4803291"/>
              <a:ext cx="4520243" cy="17480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4" name="図 93" descr="時計 が含まれている画像&#10;&#10;自動的に生成された説明">
              <a:extLst>
                <a:ext uri="{FF2B5EF4-FFF2-40B4-BE49-F238E27FC236}">
                  <a16:creationId xmlns:a16="http://schemas.microsoft.com/office/drawing/2014/main" id="{169E4800-7A1A-4491-A90B-40B9A10CB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554" y="4867653"/>
              <a:ext cx="4159464" cy="1619333"/>
            </a:xfrm>
            <a:prstGeom prst="rect">
              <a:avLst/>
            </a:prstGeom>
          </p:spPr>
        </p:pic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A991621-F769-4597-A784-D2C0A9DCCA09}"/>
              </a:ext>
            </a:extLst>
          </p:cNvPr>
          <p:cNvGrpSpPr/>
          <p:nvPr/>
        </p:nvGrpSpPr>
        <p:grpSpPr>
          <a:xfrm>
            <a:off x="568529" y="4491977"/>
            <a:ext cx="5307603" cy="1915200"/>
            <a:chOff x="568529" y="4491977"/>
            <a:chExt cx="5307603" cy="1915200"/>
          </a:xfrm>
        </p:grpSpPr>
        <p:cxnSp>
          <p:nvCxnSpPr>
            <p:cNvPr id="79" name="コネクタ: 曲線 78">
              <a:extLst>
                <a:ext uri="{FF2B5EF4-FFF2-40B4-BE49-F238E27FC236}">
                  <a16:creationId xmlns:a16="http://schemas.microsoft.com/office/drawing/2014/main" id="{12FD27CF-9654-4772-8059-854619866DC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408759" y="4491977"/>
              <a:ext cx="3467373" cy="900353"/>
            </a:xfrm>
            <a:prstGeom prst="curvedConnector3">
              <a:avLst>
                <a:gd name="adj1" fmla="val 87799"/>
              </a:avLst>
            </a:prstGeom>
            <a:ln w="127000">
              <a:solidFill>
                <a:schemeClr val="accent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グループ化 96">
              <a:extLst>
                <a:ext uri="{FF2B5EF4-FFF2-40B4-BE49-F238E27FC236}">
                  <a16:creationId xmlns:a16="http://schemas.microsoft.com/office/drawing/2014/main" id="{E225EAAE-DD17-46B9-9545-5109FF42DE84}"/>
                </a:ext>
              </a:extLst>
            </p:cNvPr>
            <p:cNvGrpSpPr/>
            <p:nvPr/>
          </p:nvGrpSpPr>
          <p:grpSpPr>
            <a:xfrm>
              <a:off x="568529" y="5462993"/>
              <a:ext cx="3738311" cy="944184"/>
              <a:chOff x="626626" y="5430395"/>
              <a:chExt cx="3738311" cy="944184"/>
            </a:xfrm>
          </p:grpSpPr>
          <p:sp>
            <p:nvSpPr>
              <p:cNvPr id="128" name="テキスト ボックス 127">
                <a:extLst>
                  <a:ext uri="{FF2B5EF4-FFF2-40B4-BE49-F238E27FC236}">
                    <a16:creationId xmlns:a16="http://schemas.microsoft.com/office/drawing/2014/main" id="{4F734CDB-77EC-4C1F-A23D-CB64C8E9FC17}"/>
                  </a:ext>
                </a:extLst>
              </p:cNvPr>
              <p:cNvSpPr txBox="1"/>
              <p:nvPr/>
            </p:nvSpPr>
            <p:spPr>
              <a:xfrm>
                <a:off x="694285" y="5451249"/>
                <a:ext cx="367065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b="1" dirty="0"/>
                  <a:t>関係値がすべて</a:t>
                </a:r>
                <a:r>
                  <a:rPr lang="en-US" altLang="ja-JP" b="1" dirty="0"/>
                  <a:t>0</a:t>
                </a:r>
              </a:p>
              <a:p>
                <a:r>
                  <a:rPr lang="ja-JP" altLang="en-US" b="1" dirty="0">
                    <a:latin typeface="Century" panose="02040604050505020304" pitchFamily="18" charset="0"/>
                  </a:rPr>
                  <a:t>＝最も外生（原因）である観測値</a:t>
                </a:r>
                <a:endParaRPr lang="en-US" altLang="ja-JP" b="1" dirty="0">
                  <a:latin typeface="Century" panose="02040604050505020304" pitchFamily="18" charset="0"/>
                </a:endParaRPr>
              </a:p>
              <a:p>
                <a:r>
                  <a:rPr kumimoji="1" lang="ja-JP" altLang="en-US" b="1" dirty="0">
                    <a:latin typeface="Century" panose="02040604050505020304" pitchFamily="18" charset="0"/>
                  </a:rPr>
                  <a:t>として因果関係を同定できる</a:t>
                </a:r>
                <a:r>
                  <a:rPr kumimoji="1" lang="en-US" altLang="ja-JP" b="1" dirty="0">
                    <a:latin typeface="Century" panose="02040604050505020304" pitchFamily="18" charset="0"/>
                  </a:rPr>
                  <a:t>.</a:t>
                </a:r>
                <a:endParaRPr kumimoji="1" lang="ja-JP" altLang="en-US" b="1" dirty="0">
                  <a:latin typeface="Century" panose="02040604050505020304" pitchFamily="18" charset="0"/>
                </a:endParaRPr>
              </a:p>
            </p:txBody>
          </p:sp>
          <p:sp>
            <p:nvSpPr>
              <p:cNvPr id="96" name="四角形: 角を丸くする 95">
                <a:extLst>
                  <a:ext uri="{FF2B5EF4-FFF2-40B4-BE49-F238E27FC236}">
                    <a16:creationId xmlns:a16="http://schemas.microsoft.com/office/drawing/2014/main" id="{4D5212C8-B538-4CAD-B91B-53EAE7E31654}"/>
                  </a:ext>
                </a:extLst>
              </p:cNvPr>
              <p:cNvSpPr/>
              <p:nvPr/>
            </p:nvSpPr>
            <p:spPr>
              <a:xfrm>
                <a:off x="626626" y="5430395"/>
                <a:ext cx="3670652" cy="900354"/>
              </a:xfrm>
              <a:prstGeom prst="roundRect">
                <a:avLst/>
              </a:prstGeom>
              <a:noFill/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F5A02C6-6CA1-40F2-B39E-04C5B8120767}"/>
              </a:ext>
            </a:extLst>
          </p:cNvPr>
          <p:cNvSpPr/>
          <p:nvPr/>
        </p:nvSpPr>
        <p:spPr>
          <a:xfrm>
            <a:off x="303973" y="2181169"/>
            <a:ext cx="4608009" cy="2047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F77D9386-544D-448B-BD34-46C4E5B87EC2}"/>
              </a:ext>
            </a:extLst>
          </p:cNvPr>
          <p:cNvGrpSpPr/>
          <p:nvPr/>
        </p:nvGrpSpPr>
        <p:grpSpPr>
          <a:xfrm>
            <a:off x="69192" y="88979"/>
            <a:ext cx="2877208" cy="899467"/>
            <a:chOff x="69192" y="88979"/>
            <a:chExt cx="2795213" cy="942451"/>
          </a:xfrm>
        </p:grpSpPr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E804452D-44DE-4DF7-AE55-4C5A8F342391}"/>
                </a:ext>
              </a:extLst>
            </p:cNvPr>
            <p:cNvSpPr/>
            <p:nvPr/>
          </p:nvSpPr>
          <p:spPr>
            <a:xfrm>
              <a:off x="69192" y="88979"/>
              <a:ext cx="2795213" cy="9424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D874FFDB-8ED8-425C-8BDB-0985489A7E73}"/>
                </a:ext>
              </a:extLst>
            </p:cNvPr>
            <p:cNvSpPr txBox="1"/>
            <p:nvPr/>
          </p:nvSpPr>
          <p:spPr>
            <a:xfrm>
              <a:off x="327447" y="165909"/>
              <a:ext cx="2278702" cy="672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9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因果探索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539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四角形: 角を丸くする 78">
            <a:extLst>
              <a:ext uri="{FF2B5EF4-FFF2-40B4-BE49-F238E27FC236}">
                <a16:creationId xmlns:a16="http://schemas.microsoft.com/office/drawing/2014/main" id="{6064BAAA-F23F-4320-85EE-A226BBD06C87}"/>
              </a:ext>
            </a:extLst>
          </p:cNvPr>
          <p:cNvSpPr/>
          <p:nvPr/>
        </p:nvSpPr>
        <p:spPr>
          <a:xfrm>
            <a:off x="199698" y="819529"/>
            <a:ext cx="5769677" cy="3302436"/>
          </a:xfrm>
          <a:prstGeom prst="roundRect">
            <a:avLst>
              <a:gd name="adj" fmla="val 673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2F9CB1B-E530-4AFF-8143-831E883A8A48}"/>
              </a:ext>
            </a:extLst>
          </p:cNvPr>
          <p:cNvSpPr/>
          <p:nvPr/>
        </p:nvSpPr>
        <p:spPr>
          <a:xfrm>
            <a:off x="2039556" y="3709785"/>
            <a:ext cx="1788606" cy="326608"/>
          </a:xfrm>
          <a:prstGeom prst="rect">
            <a:avLst/>
          </a:prstGeom>
          <a:solidFill>
            <a:srgbClr val="FFFF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F22E1B39-7134-41ED-A92D-1EEAA3BAF1C1}"/>
              </a:ext>
            </a:extLst>
          </p:cNvPr>
          <p:cNvSpPr txBox="1"/>
          <p:nvPr/>
        </p:nvSpPr>
        <p:spPr>
          <a:xfrm>
            <a:off x="2041544" y="3709785"/>
            <a:ext cx="179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新規政策に反映</a:t>
            </a:r>
          </a:p>
        </p:txBody>
      </p:sp>
      <p:sp>
        <p:nvSpPr>
          <p:cNvPr id="137" name="正方形/長方形 136">
            <a:extLst>
              <a:ext uri="{FF2B5EF4-FFF2-40B4-BE49-F238E27FC236}">
                <a16:creationId xmlns:a16="http://schemas.microsoft.com/office/drawing/2014/main" id="{58F1285E-C292-4195-BC95-A0798C95AB60}"/>
              </a:ext>
            </a:extLst>
          </p:cNvPr>
          <p:cNvSpPr/>
          <p:nvPr/>
        </p:nvSpPr>
        <p:spPr>
          <a:xfrm>
            <a:off x="370842" y="1506020"/>
            <a:ext cx="5408403" cy="1891164"/>
          </a:xfrm>
          <a:prstGeom prst="rect">
            <a:avLst/>
          </a:prstGeom>
          <a:solidFill>
            <a:srgbClr val="FFFF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3A32DD6E-5CE7-4A6A-85EA-FA40A421B94B}"/>
              </a:ext>
            </a:extLst>
          </p:cNvPr>
          <p:cNvSpPr/>
          <p:nvPr/>
        </p:nvSpPr>
        <p:spPr>
          <a:xfrm>
            <a:off x="69192" y="102216"/>
            <a:ext cx="11988800" cy="6719916"/>
          </a:xfrm>
          <a:prstGeom prst="roundRect">
            <a:avLst>
              <a:gd name="adj" fmla="val 3561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237AFC5A-52EB-4093-8CDB-C03294AF69BC}"/>
              </a:ext>
            </a:extLst>
          </p:cNvPr>
          <p:cNvGrpSpPr/>
          <p:nvPr/>
        </p:nvGrpSpPr>
        <p:grpSpPr>
          <a:xfrm>
            <a:off x="48390" y="82778"/>
            <a:ext cx="12030403" cy="533400"/>
            <a:chOff x="48391" y="6311836"/>
            <a:chExt cx="12030403" cy="533400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2ED80F80-5700-469C-9A4C-C26CF1C8818B}"/>
                </a:ext>
              </a:extLst>
            </p:cNvPr>
            <p:cNvSpPr/>
            <p:nvPr/>
          </p:nvSpPr>
          <p:spPr>
            <a:xfrm>
              <a:off x="48391" y="6311836"/>
              <a:ext cx="12030403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099CD2A-6F29-4E2A-822F-54E6F5D59C9E}"/>
                </a:ext>
              </a:extLst>
            </p:cNvPr>
            <p:cNvSpPr txBox="1"/>
            <p:nvPr/>
          </p:nvSpPr>
          <p:spPr>
            <a:xfrm>
              <a:off x="5094935" y="6362444"/>
              <a:ext cx="1937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>
                  <a:solidFill>
                    <a:schemeClr val="bg1"/>
                  </a:solidFill>
                </a:rPr>
                <a:t>EBPM</a:t>
              </a:r>
              <a:r>
                <a:rPr kumimoji="1" lang="ja-JP" altLang="en-US" sz="2400" b="1" dirty="0">
                  <a:solidFill>
                    <a:schemeClr val="bg1"/>
                  </a:solidFill>
                </a:rPr>
                <a:t>と</a:t>
              </a:r>
              <a:r>
                <a:rPr kumimoji="1" lang="en-US" altLang="ja-JP" sz="2400" b="1" dirty="0">
                  <a:solidFill>
                    <a:schemeClr val="bg1"/>
                  </a:solidFill>
                </a:rPr>
                <a:t>ICT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6933B2C6-79B5-4DBE-BE43-3F57392D6799}"/>
              </a:ext>
            </a:extLst>
          </p:cNvPr>
          <p:cNvGrpSpPr/>
          <p:nvPr/>
        </p:nvGrpSpPr>
        <p:grpSpPr>
          <a:xfrm>
            <a:off x="395134" y="976983"/>
            <a:ext cx="1401298" cy="369332"/>
            <a:chOff x="1289123" y="1339661"/>
            <a:chExt cx="1401298" cy="369332"/>
          </a:xfrm>
        </p:grpSpPr>
        <p:sp>
          <p:nvSpPr>
            <p:cNvPr id="73" name="四角形: 角を丸くする 72">
              <a:extLst>
                <a:ext uri="{FF2B5EF4-FFF2-40B4-BE49-F238E27FC236}">
                  <a16:creationId xmlns:a16="http://schemas.microsoft.com/office/drawing/2014/main" id="{5B287AC4-1D2D-4A16-9EE4-3E449E2000E4}"/>
                </a:ext>
              </a:extLst>
            </p:cNvPr>
            <p:cNvSpPr/>
            <p:nvPr/>
          </p:nvSpPr>
          <p:spPr>
            <a:xfrm>
              <a:off x="1289123" y="1358569"/>
              <a:ext cx="1380496" cy="3055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F72C1BB0-5F68-4C1E-8F3B-F7C55E2C4CA9}"/>
                </a:ext>
              </a:extLst>
            </p:cNvPr>
            <p:cNvSpPr txBox="1"/>
            <p:nvPr/>
          </p:nvSpPr>
          <p:spPr>
            <a:xfrm>
              <a:off x="1309925" y="1339661"/>
              <a:ext cx="1380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>
                  <a:ea typeface="ＭＳ ゴシック" panose="020B0609070205080204" pitchFamily="49" charset="-128"/>
                </a:rPr>
                <a:t>EBPM</a:t>
              </a:r>
              <a:r>
                <a:rPr kumimoji="1" lang="ja-JP" altLang="en-US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の例</a:t>
              </a:r>
            </a:p>
          </p:txBody>
        </p:sp>
      </p:grp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FE7042CC-A2F5-4E35-B500-FF71E005B21A}"/>
              </a:ext>
            </a:extLst>
          </p:cNvPr>
          <p:cNvGrpSpPr/>
          <p:nvPr/>
        </p:nvGrpSpPr>
        <p:grpSpPr>
          <a:xfrm>
            <a:off x="6063591" y="819529"/>
            <a:ext cx="5885761" cy="5799251"/>
            <a:chOff x="6063591" y="819529"/>
            <a:chExt cx="5885761" cy="5799251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EA890C8D-9CAD-4A75-9C78-B37BA0E398B5}"/>
                </a:ext>
              </a:extLst>
            </p:cNvPr>
            <p:cNvSpPr txBox="1"/>
            <p:nvPr/>
          </p:nvSpPr>
          <p:spPr>
            <a:xfrm>
              <a:off x="6086372" y="5920704"/>
              <a:ext cx="586298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100" b="0" i="0" dirty="0">
                  <a:solidFill>
                    <a:srgbClr val="000000"/>
                  </a:solidFill>
                  <a:effectLst/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「</a:t>
              </a:r>
              <a:r>
                <a:rPr lang="en-US" altLang="ja-JP" sz="1100" b="0" i="0" dirty="0">
                  <a:solidFill>
                    <a:srgbClr val="000000"/>
                  </a:solidFill>
                  <a:effectLst/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RESAS</a:t>
              </a:r>
              <a:r>
                <a:rPr lang="ja-JP" altLang="en-US" sz="1100" b="0" i="0" dirty="0">
                  <a:solidFill>
                    <a:srgbClr val="000000"/>
                  </a:solidFill>
                  <a:effectLst/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（地域経済分析システム）</a:t>
              </a:r>
              <a:r>
                <a:rPr lang="en-US" altLang="ja-JP" sz="1100" b="0" i="0" dirty="0">
                  <a:solidFill>
                    <a:srgbClr val="000000"/>
                  </a:solidFill>
                  <a:effectLst/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-</a:t>
              </a:r>
              <a:r>
                <a:rPr lang="ja-JP" altLang="en-US" sz="1100" b="0" i="0" dirty="0">
                  <a:solidFill>
                    <a:srgbClr val="000000"/>
                  </a:solidFill>
                  <a:effectLst/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人口推移</a:t>
              </a:r>
              <a:r>
                <a:rPr lang="en-US" altLang="ja-JP" sz="1100" b="0" i="0" dirty="0">
                  <a:solidFill>
                    <a:srgbClr val="000000"/>
                  </a:solidFill>
                  <a:effectLst/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-</a:t>
              </a:r>
              <a:r>
                <a:rPr lang="ja-JP" altLang="en-US" sz="1100" b="0" i="0" dirty="0">
                  <a:solidFill>
                    <a:srgbClr val="000000"/>
                  </a:solidFill>
                  <a:effectLst/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」 </a:t>
              </a:r>
              <a:endParaRPr lang="en-US" altLang="ja-JP" sz="1100" b="0" i="0" dirty="0">
                <a:solidFill>
                  <a:srgbClr val="000000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  <a:p>
              <a:r>
                <a:rPr lang="ja-JP" altLang="en-US" sz="1100" b="0" i="0" dirty="0">
                  <a:solidFill>
                    <a:srgbClr val="000000"/>
                  </a:solidFill>
                  <a:effectLst/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（</a:t>
              </a:r>
              <a:r>
                <a:rPr lang="en-US" altLang="ja-JP" sz="1100" b="0" i="0" dirty="0">
                  <a:solidFill>
                    <a:srgbClr val="000000"/>
                  </a:solidFill>
                  <a:effectLst/>
                  <a:latin typeface="游ゴシック Medium" panose="020B0500000000000000" pitchFamily="50" charset="-128"/>
                  <a:ea typeface="游ゴシック Medium" panose="020B0500000000000000" pitchFamily="50" charset="-128"/>
                  <a:hlinkClick r:id="rId2"/>
                </a:rPr>
                <a:t>https://resas.go.jp/data-analysis-support/#/population-composition/16/16211/1/-</a:t>
              </a:r>
              <a:r>
                <a:rPr lang="ja-JP" altLang="en-US" sz="1100" b="0" i="0" dirty="0">
                  <a:solidFill>
                    <a:srgbClr val="000000"/>
                  </a:solidFill>
                  <a:effectLst/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）</a:t>
              </a:r>
              <a:endParaRPr lang="en-US" altLang="ja-JP" sz="1100" b="0" i="0" dirty="0">
                <a:solidFill>
                  <a:srgbClr val="000000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  <a:p>
              <a:r>
                <a:rPr lang="ja-JP" altLang="en-US" sz="1100" b="0" i="0" dirty="0">
                  <a:solidFill>
                    <a:srgbClr val="000000"/>
                  </a:solidFill>
                  <a:effectLst/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を加工して作成</a:t>
              </a:r>
              <a:endParaRPr kumimoji="1" lang="ja-JP" altLang="en-US" sz="1100" dirty="0"/>
            </a:p>
          </p:txBody>
        </p:sp>
        <p:cxnSp>
          <p:nvCxnSpPr>
            <p:cNvPr id="51" name="コネクタ: カギ線 50">
              <a:extLst>
                <a:ext uri="{FF2B5EF4-FFF2-40B4-BE49-F238E27FC236}">
                  <a16:creationId xmlns:a16="http://schemas.microsoft.com/office/drawing/2014/main" id="{7E6D5428-0CD5-43E0-9F1D-456810785F80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>
              <a:off x="7949514" y="2027898"/>
              <a:ext cx="613812" cy="641695"/>
            </a:xfrm>
            <a:prstGeom prst="bentConnector2">
              <a:avLst/>
            </a:prstGeom>
            <a:ln w="730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38A03808-DD61-478E-92D8-7596C5E04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4226" y="1002411"/>
              <a:ext cx="2654050" cy="1024903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3B0C7017-007B-47B0-A2F7-59F4E7923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8822" y="2697592"/>
              <a:ext cx="5642336" cy="2728055"/>
            </a:xfrm>
            <a:prstGeom prst="rect">
              <a:avLst/>
            </a:prstGeom>
          </p:spPr>
        </p:pic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15B0F0DC-B2AF-495C-9CCF-5E46B4B458F5}"/>
                </a:ext>
              </a:extLst>
            </p:cNvPr>
            <p:cNvSpPr/>
            <p:nvPr/>
          </p:nvSpPr>
          <p:spPr>
            <a:xfrm>
              <a:off x="6063591" y="819529"/>
              <a:ext cx="5862980" cy="5799251"/>
            </a:xfrm>
            <a:prstGeom prst="roundRect">
              <a:avLst>
                <a:gd name="adj" fmla="val 7018"/>
              </a:avLst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ECD16F9F-5BAC-4522-A11A-AA2780535611}"/>
                </a:ext>
              </a:extLst>
            </p:cNvPr>
            <p:cNvGrpSpPr/>
            <p:nvPr/>
          </p:nvGrpSpPr>
          <p:grpSpPr>
            <a:xfrm>
              <a:off x="6187774" y="1589401"/>
              <a:ext cx="1761740" cy="876994"/>
              <a:chOff x="1181098" y="2788151"/>
              <a:chExt cx="1785965" cy="876994"/>
            </a:xfrm>
          </p:grpSpPr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400A33A6-6AC8-420D-96D5-0CBEDFF75B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8256" y="3006545"/>
                <a:ext cx="528085" cy="643807"/>
              </a:xfrm>
              <a:prstGeom prst="rect">
                <a:avLst/>
              </a:prstGeom>
            </p:spPr>
          </p:pic>
          <p:sp>
            <p:nvSpPr>
              <p:cNvPr id="20" name="四角形: 角を丸くする 19">
                <a:extLst>
                  <a:ext uri="{FF2B5EF4-FFF2-40B4-BE49-F238E27FC236}">
                    <a16:creationId xmlns:a16="http://schemas.microsoft.com/office/drawing/2014/main" id="{BE65D538-80C1-4B66-92BE-EA548147C287}"/>
                  </a:ext>
                </a:extLst>
              </p:cNvPr>
              <p:cNvSpPr/>
              <p:nvPr/>
            </p:nvSpPr>
            <p:spPr>
              <a:xfrm>
                <a:off x="1181098" y="2788151"/>
                <a:ext cx="1785965" cy="876994"/>
              </a:xfrm>
              <a:prstGeom prst="roundRect">
                <a:avLst/>
              </a:prstGeom>
              <a:solidFill>
                <a:schemeClr val="accent1">
                  <a:alpha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FB9AB275-F0A4-4C13-8E82-7EE8ED2C0564}"/>
                  </a:ext>
                </a:extLst>
              </p:cNvPr>
              <p:cNvSpPr txBox="1"/>
              <p:nvPr/>
            </p:nvSpPr>
            <p:spPr>
              <a:xfrm>
                <a:off x="1225992" y="2788151"/>
                <a:ext cx="165261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200" dirty="0"/>
                  <a:t>官民のデータベース</a:t>
                </a:r>
              </a:p>
            </p:txBody>
          </p:sp>
        </p:grpSp>
        <p:sp>
          <p:nvSpPr>
            <p:cNvPr id="25" name="四角形: 角を丸くする 24">
              <a:extLst>
                <a:ext uri="{FF2B5EF4-FFF2-40B4-BE49-F238E27FC236}">
                  <a16:creationId xmlns:a16="http://schemas.microsoft.com/office/drawing/2014/main" id="{54DDE6E4-EC4C-470D-B770-9EBA93D1B837}"/>
                </a:ext>
              </a:extLst>
            </p:cNvPr>
            <p:cNvSpPr/>
            <p:nvPr/>
          </p:nvSpPr>
          <p:spPr>
            <a:xfrm>
              <a:off x="8225182" y="1864158"/>
              <a:ext cx="669792" cy="297672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C7661F42-653A-4937-8360-5D86DD3DAB3A}"/>
                </a:ext>
              </a:extLst>
            </p:cNvPr>
            <p:cNvSpPr txBox="1"/>
            <p:nvPr/>
          </p:nvSpPr>
          <p:spPr>
            <a:xfrm>
              <a:off x="8211533" y="1873491"/>
              <a:ext cx="8063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/>
                <a:t>可視化</a:t>
              </a:r>
            </a:p>
          </p:txBody>
        </p: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53528D5D-A8D5-4DD2-A8DB-92CEB593BCB9}"/>
                </a:ext>
              </a:extLst>
            </p:cNvPr>
            <p:cNvSpPr/>
            <p:nvPr/>
          </p:nvSpPr>
          <p:spPr>
            <a:xfrm>
              <a:off x="6073409" y="5090825"/>
              <a:ext cx="672924" cy="409730"/>
            </a:xfrm>
            <a:prstGeom prst="ellipse">
              <a:avLst/>
            </a:pr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73B2FBC8-B470-47E8-9BEE-2061CBAD2076}"/>
                </a:ext>
              </a:extLst>
            </p:cNvPr>
            <p:cNvSpPr/>
            <p:nvPr/>
          </p:nvSpPr>
          <p:spPr>
            <a:xfrm>
              <a:off x="11212328" y="3150614"/>
              <a:ext cx="672924" cy="409730"/>
            </a:xfrm>
            <a:prstGeom prst="ellipse">
              <a:avLst/>
            </a:prstGeom>
            <a:noFill/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8A674D32-C6AF-4970-9E8E-DA165CAE4D71}"/>
                </a:ext>
              </a:extLst>
            </p:cNvPr>
            <p:cNvCxnSpPr>
              <a:cxnSpLocks/>
              <a:stCxn id="32" idx="1"/>
              <a:endCxn id="27" idx="5"/>
            </p:cNvCxnSpPr>
            <p:nvPr/>
          </p:nvCxnSpPr>
          <p:spPr>
            <a:xfrm flipH="1" flipV="1">
              <a:off x="6647786" y="5440551"/>
              <a:ext cx="1419756" cy="212965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119A9D78-C915-4D0F-9DEF-BF8878673800}"/>
                </a:ext>
              </a:extLst>
            </p:cNvPr>
            <p:cNvGrpSpPr/>
            <p:nvPr/>
          </p:nvGrpSpPr>
          <p:grpSpPr>
            <a:xfrm>
              <a:off x="8055151" y="5484239"/>
              <a:ext cx="1879859" cy="338554"/>
              <a:chOff x="7174656" y="5876400"/>
              <a:chExt cx="1879859" cy="338554"/>
            </a:xfrm>
          </p:grpSpPr>
          <p:sp>
            <p:nvSpPr>
              <p:cNvPr id="31" name="四角形: 角を丸くする 30">
                <a:extLst>
                  <a:ext uri="{FF2B5EF4-FFF2-40B4-BE49-F238E27FC236}">
                    <a16:creationId xmlns:a16="http://schemas.microsoft.com/office/drawing/2014/main" id="{30BF6E50-5A8C-4C93-BE4B-29A06B9686D4}"/>
                  </a:ext>
                </a:extLst>
              </p:cNvPr>
              <p:cNvSpPr/>
              <p:nvPr/>
            </p:nvSpPr>
            <p:spPr>
              <a:xfrm>
                <a:off x="7174656" y="5916398"/>
                <a:ext cx="1802743" cy="270558"/>
              </a:xfrm>
              <a:prstGeom prst="roundRect">
                <a:avLst/>
              </a:prstGeom>
              <a:noFill/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400"/>
              </a:p>
            </p:txBody>
          </p:sp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7B3030D8-2FFB-42B2-9F76-E3777EB00921}"/>
                  </a:ext>
                </a:extLst>
              </p:cNvPr>
              <p:cNvSpPr txBox="1"/>
              <p:nvPr/>
            </p:nvSpPr>
            <p:spPr>
              <a:xfrm>
                <a:off x="7187047" y="5876400"/>
                <a:ext cx="1867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600" dirty="0"/>
                  <a:t>統計的予測を表示</a:t>
                </a:r>
              </a:p>
            </p:txBody>
          </p:sp>
        </p:grp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D52A157A-6915-4C4E-87FC-641C0A214D43}"/>
                </a:ext>
              </a:extLst>
            </p:cNvPr>
            <p:cNvCxnSpPr>
              <a:cxnSpLocks/>
              <a:stCxn id="28" idx="0"/>
              <a:endCxn id="36" idx="2"/>
            </p:cNvCxnSpPr>
            <p:nvPr/>
          </p:nvCxnSpPr>
          <p:spPr>
            <a:xfrm flipH="1" flipV="1">
              <a:off x="10492981" y="2581116"/>
              <a:ext cx="1055809" cy="569498"/>
            </a:xfrm>
            <a:prstGeom prst="line">
              <a:avLst/>
            </a:prstGeom>
            <a:ln w="317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四角形: 角を丸くする 35">
              <a:extLst>
                <a:ext uri="{FF2B5EF4-FFF2-40B4-BE49-F238E27FC236}">
                  <a16:creationId xmlns:a16="http://schemas.microsoft.com/office/drawing/2014/main" id="{A178D2A4-A1D9-4E7B-A6E2-9503E69A94D9}"/>
                </a:ext>
              </a:extLst>
            </p:cNvPr>
            <p:cNvSpPr/>
            <p:nvPr/>
          </p:nvSpPr>
          <p:spPr>
            <a:xfrm>
              <a:off x="9184164" y="2262072"/>
              <a:ext cx="2617634" cy="319044"/>
            </a:xfrm>
            <a:prstGeom prst="roundRect">
              <a:avLst/>
            </a:pr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6E3E87D7-8EFF-4651-97E4-53CF7DE0156E}"/>
                </a:ext>
              </a:extLst>
            </p:cNvPr>
            <p:cNvSpPr txBox="1"/>
            <p:nvPr/>
          </p:nvSpPr>
          <p:spPr>
            <a:xfrm>
              <a:off x="9184165" y="2262072"/>
              <a:ext cx="2687245" cy="348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/>
                <a:t>類似しているデータの推薦</a:t>
              </a:r>
            </a:p>
          </p:txBody>
        </p:sp>
        <p:grpSp>
          <p:nvGrpSpPr>
            <p:cNvPr id="75" name="グループ化 74">
              <a:extLst>
                <a:ext uri="{FF2B5EF4-FFF2-40B4-BE49-F238E27FC236}">
                  <a16:creationId xmlns:a16="http://schemas.microsoft.com/office/drawing/2014/main" id="{D63363FE-3BF1-4EEE-841C-38233CC4AA16}"/>
                </a:ext>
              </a:extLst>
            </p:cNvPr>
            <p:cNvGrpSpPr/>
            <p:nvPr/>
          </p:nvGrpSpPr>
          <p:grpSpPr>
            <a:xfrm>
              <a:off x="6187774" y="976983"/>
              <a:ext cx="1590579" cy="369332"/>
              <a:chOff x="1289123" y="1325244"/>
              <a:chExt cx="1511476" cy="369332"/>
            </a:xfrm>
          </p:grpSpPr>
          <p:sp>
            <p:nvSpPr>
              <p:cNvPr id="76" name="四角形: 角を丸くする 75">
                <a:extLst>
                  <a:ext uri="{FF2B5EF4-FFF2-40B4-BE49-F238E27FC236}">
                    <a16:creationId xmlns:a16="http://schemas.microsoft.com/office/drawing/2014/main" id="{2EEC4706-C0F5-4197-86D6-000C100024CD}"/>
                  </a:ext>
                </a:extLst>
              </p:cNvPr>
              <p:cNvSpPr/>
              <p:nvPr/>
            </p:nvSpPr>
            <p:spPr>
              <a:xfrm>
                <a:off x="1289123" y="1358569"/>
                <a:ext cx="1380496" cy="30550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9CAF154F-A890-4D10-BF16-3E65E7DEBFD4}"/>
                  </a:ext>
                </a:extLst>
              </p:cNvPr>
              <p:cNvSpPr txBox="1"/>
              <p:nvPr/>
            </p:nvSpPr>
            <p:spPr>
              <a:xfrm>
                <a:off x="1316722" y="1325244"/>
                <a:ext cx="14838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b="1" dirty="0">
                    <a:ea typeface="ＭＳ ゴシック" panose="020B0609070205080204" pitchFamily="49" charset="-128"/>
                  </a:rPr>
                  <a:t>RESAS</a:t>
                </a:r>
                <a:r>
                  <a:rPr kumimoji="1" lang="ja-JP" altLang="en-US" b="1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の例</a:t>
                </a:r>
              </a:p>
            </p:txBody>
          </p:sp>
        </p:grpSp>
      </p:grpSp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3F55320F-4642-4D40-B9A4-3301103C77F5}"/>
              </a:ext>
            </a:extLst>
          </p:cNvPr>
          <p:cNvGrpSpPr/>
          <p:nvPr/>
        </p:nvGrpSpPr>
        <p:grpSpPr>
          <a:xfrm>
            <a:off x="550113" y="1549666"/>
            <a:ext cx="1722575" cy="307777"/>
            <a:chOff x="431808" y="1765588"/>
            <a:chExt cx="1722575" cy="307777"/>
          </a:xfrm>
        </p:grpSpPr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B8FB0D79-9D40-4279-AD00-4F0388B915E2}"/>
                </a:ext>
              </a:extLst>
            </p:cNvPr>
            <p:cNvSpPr txBox="1"/>
            <p:nvPr/>
          </p:nvSpPr>
          <p:spPr>
            <a:xfrm>
              <a:off x="431808" y="1765588"/>
              <a:ext cx="17225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/>
                <a:t>①検討課題の設定</a:t>
              </a:r>
            </a:p>
          </p:txBody>
        </p:sp>
        <p:sp>
          <p:nvSpPr>
            <p:cNvPr id="89" name="正方形/長方形 88">
              <a:extLst>
                <a:ext uri="{FF2B5EF4-FFF2-40B4-BE49-F238E27FC236}">
                  <a16:creationId xmlns:a16="http://schemas.microsoft.com/office/drawing/2014/main" id="{5AFB8DE2-874B-4B90-824E-567B42325A8B}"/>
                </a:ext>
              </a:extLst>
            </p:cNvPr>
            <p:cNvSpPr/>
            <p:nvPr/>
          </p:nvSpPr>
          <p:spPr>
            <a:xfrm>
              <a:off x="458240" y="1773412"/>
              <a:ext cx="1524164" cy="28141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5C593655-827A-471E-A3AA-39467A5F72EE}"/>
              </a:ext>
            </a:extLst>
          </p:cNvPr>
          <p:cNvGrpSpPr/>
          <p:nvPr/>
        </p:nvGrpSpPr>
        <p:grpSpPr>
          <a:xfrm>
            <a:off x="4040178" y="2622051"/>
            <a:ext cx="1656882" cy="523220"/>
            <a:chOff x="3998159" y="2602207"/>
            <a:chExt cx="1656882" cy="523220"/>
          </a:xfrm>
        </p:grpSpPr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BAF00C92-47FC-4A7F-B697-DC22AE07144D}"/>
                </a:ext>
              </a:extLst>
            </p:cNvPr>
            <p:cNvSpPr txBox="1"/>
            <p:nvPr/>
          </p:nvSpPr>
          <p:spPr>
            <a:xfrm>
              <a:off x="3998159" y="2602207"/>
              <a:ext cx="16568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/>
                <a:t>④グラフ・図表の</a:t>
              </a:r>
              <a:endParaRPr lang="en-US" altLang="ja-JP" sz="1400" dirty="0"/>
            </a:p>
            <a:p>
              <a:r>
                <a:rPr lang="ja-JP" altLang="en-US" sz="1400" dirty="0"/>
                <a:t>検討</a:t>
              </a:r>
              <a:r>
                <a:rPr lang="en-US" altLang="ja-JP" sz="1400" dirty="0"/>
                <a:t>, </a:t>
              </a:r>
              <a:r>
                <a:rPr lang="ja-JP" altLang="en-US" sz="1400" dirty="0"/>
                <a:t>解釈</a:t>
              </a:r>
              <a:endParaRPr kumimoji="1" lang="ja-JP" altLang="en-US" sz="1400" dirty="0"/>
            </a:p>
          </p:txBody>
        </p:sp>
        <p:sp>
          <p:nvSpPr>
            <p:cNvPr id="90" name="正方形/長方形 89">
              <a:extLst>
                <a:ext uri="{FF2B5EF4-FFF2-40B4-BE49-F238E27FC236}">
                  <a16:creationId xmlns:a16="http://schemas.microsoft.com/office/drawing/2014/main" id="{BC50B77B-19DD-4DA8-9A3D-41221ABE4CDB}"/>
                </a:ext>
              </a:extLst>
            </p:cNvPr>
            <p:cNvSpPr/>
            <p:nvPr/>
          </p:nvSpPr>
          <p:spPr>
            <a:xfrm>
              <a:off x="4023924" y="2602936"/>
              <a:ext cx="1534059" cy="48409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97F38CD0-30F1-4630-9DA4-95299347FCFB}"/>
              </a:ext>
            </a:extLst>
          </p:cNvPr>
          <p:cNvGrpSpPr/>
          <p:nvPr/>
        </p:nvGrpSpPr>
        <p:grpSpPr>
          <a:xfrm>
            <a:off x="2655346" y="1560131"/>
            <a:ext cx="3041714" cy="523220"/>
            <a:chOff x="2864112" y="1765704"/>
            <a:chExt cx="3041714" cy="523220"/>
          </a:xfrm>
        </p:grpSpPr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A9B3E6F9-0372-43F1-AB3F-2AB394A9B0C7}"/>
                </a:ext>
              </a:extLst>
            </p:cNvPr>
            <p:cNvSpPr txBox="1"/>
            <p:nvPr/>
          </p:nvSpPr>
          <p:spPr>
            <a:xfrm>
              <a:off x="2864112" y="1765704"/>
              <a:ext cx="30417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/>
                <a:t>③データクリーニング</a:t>
              </a:r>
              <a:r>
                <a:rPr lang="en-US" altLang="ja-JP" sz="1400" dirty="0"/>
                <a:t>, </a:t>
              </a:r>
              <a:r>
                <a:rPr lang="ja-JP" altLang="en-US" sz="1400" dirty="0"/>
                <a:t>データ突合</a:t>
              </a:r>
              <a:r>
                <a:rPr lang="en-US" altLang="ja-JP" sz="1400" dirty="0"/>
                <a:t>, </a:t>
              </a:r>
              <a:r>
                <a:rPr lang="ja-JP" altLang="en-US" sz="1400" dirty="0"/>
                <a:t>グラフ・図表の作成</a:t>
              </a:r>
              <a:endParaRPr kumimoji="1" lang="ja-JP" altLang="en-US" sz="1400" dirty="0"/>
            </a:p>
          </p:txBody>
        </p:sp>
        <p:sp>
          <p:nvSpPr>
            <p:cNvPr id="91" name="正方形/長方形 90">
              <a:extLst>
                <a:ext uri="{FF2B5EF4-FFF2-40B4-BE49-F238E27FC236}">
                  <a16:creationId xmlns:a16="http://schemas.microsoft.com/office/drawing/2014/main" id="{7F77576A-42A5-4385-8F85-02D1850B3EDA}"/>
                </a:ext>
              </a:extLst>
            </p:cNvPr>
            <p:cNvSpPr/>
            <p:nvPr/>
          </p:nvSpPr>
          <p:spPr>
            <a:xfrm>
              <a:off x="2902778" y="1768511"/>
              <a:ext cx="2921561" cy="49356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5EBF2FE5-BBA5-4719-8C94-B6206B7F3541}"/>
              </a:ext>
            </a:extLst>
          </p:cNvPr>
          <p:cNvGrpSpPr/>
          <p:nvPr/>
        </p:nvGrpSpPr>
        <p:grpSpPr>
          <a:xfrm>
            <a:off x="786448" y="2620905"/>
            <a:ext cx="3041714" cy="307777"/>
            <a:chOff x="741040" y="2724792"/>
            <a:chExt cx="3041714" cy="307777"/>
          </a:xfrm>
        </p:grpSpPr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2384DE47-C480-4E0B-A5C1-616CE68A8059}"/>
                </a:ext>
              </a:extLst>
            </p:cNvPr>
            <p:cNvSpPr txBox="1"/>
            <p:nvPr/>
          </p:nvSpPr>
          <p:spPr>
            <a:xfrm>
              <a:off x="741040" y="2724792"/>
              <a:ext cx="30417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/>
                <a:t>②政策に必要なデータの所在を把握</a:t>
              </a:r>
              <a:endParaRPr kumimoji="1" lang="ja-JP" altLang="en-US" sz="1400" dirty="0"/>
            </a:p>
          </p:txBody>
        </p:sp>
        <p:sp>
          <p:nvSpPr>
            <p:cNvPr id="92" name="正方形/長方形 91">
              <a:extLst>
                <a:ext uri="{FF2B5EF4-FFF2-40B4-BE49-F238E27FC236}">
                  <a16:creationId xmlns:a16="http://schemas.microsoft.com/office/drawing/2014/main" id="{1477CF2C-5071-4CC2-8CF6-5BCE4ACDD925}"/>
                </a:ext>
              </a:extLst>
            </p:cNvPr>
            <p:cNvSpPr/>
            <p:nvPr/>
          </p:nvSpPr>
          <p:spPr>
            <a:xfrm>
              <a:off x="760926" y="2735418"/>
              <a:ext cx="2962591" cy="2638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00" name="直線矢印コネクタ 99">
            <a:extLst>
              <a:ext uri="{FF2B5EF4-FFF2-40B4-BE49-F238E27FC236}">
                <a16:creationId xmlns:a16="http://schemas.microsoft.com/office/drawing/2014/main" id="{9770E509-1D67-402C-BF6C-C38B72F6199A}"/>
              </a:ext>
            </a:extLst>
          </p:cNvPr>
          <p:cNvCxnSpPr>
            <a:cxnSpLocks/>
          </p:cNvCxnSpPr>
          <p:nvPr/>
        </p:nvCxnSpPr>
        <p:spPr>
          <a:xfrm flipH="1">
            <a:off x="1703360" y="1879750"/>
            <a:ext cx="274" cy="731436"/>
          </a:xfrm>
          <a:prstGeom prst="straightConnector1">
            <a:avLst/>
          </a:prstGeom>
          <a:ln w="381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>
            <a:extLst>
              <a:ext uri="{FF2B5EF4-FFF2-40B4-BE49-F238E27FC236}">
                <a16:creationId xmlns:a16="http://schemas.microsoft.com/office/drawing/2014/main" id="{1ACE8907-17CB-4CE8-B7C8-238723344AD5}"/>
              </a:ext>
            </a:extLst>
          </p:cNvPr>
          <p:cNvCxnSpPr>
            <a:cxnSpLocks/>
          </p:cNvCxnSpPr>
          <p:nvPr/>
        </p:nvCxnSpPr>
        <p:spPr>
          <a:xfrm flipV="1">
            <a:off x="3083277" y="2083351"/>
            <a:ext cx="0" cy="513991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矢印コネクタ 112">
            <a:extLst>
              <a:ext uri="{FF2B5EF4-FFF2-40B4-BE49-F238E27FC236}">
                <a16:creationId xmlns:a16="http://schemas.microsoft.com/office/drawing/2014/main" id="{0C03C2C6-F0E1-4B5F-9B54-D8FDF0F238F6}"/>
              </a:ext>
            </a:extLst>
          </p:cNvPr>
          <p:cNvCxnSpPr>
            <a:cxnSpLocks/>
          </p:cNvCxnSpPr>
          <p:nvPr/>
        </p:nvCxnSpPr>
        <p:spPr>
          <a:xfrm>
            <a:off x="4832972" y="2083351"/>
            <a:ext cx="0" cy="533277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コネクタ: カギ線 115">
            <a:extLst>
              <a:ext uri="{FF2B5EF4-FFF2-40B4-BE49-F238E27FC236}">
                <a16:creationId xmlns:a16="http://schemas.microsoft.com/office/drawing/2014/main" id="{7252C83C-59A7-4FAE-91E7-4AC5257CD328}"/>
              </a:ext>
            </a:extLst>
          </p:cNvPr>
          <p:cNvCxnSpPr>
            <a:cxnSpLocks/>
          </p:cNvCxnSpPr>
          <p:nvPr/>
        </p:nvCxnSpPr>
        <p:spPr>
          <a:xfrm rot="10800000">
            <a:off x="676933" y="1959354"/>
            <a:ext cx="4191690" cy="1271531"/>
          </a:xfrm>
          <a:prstGeom prst="bentConnector3">
            <a:avLst>
              <a:gd name="adj1" fmla="val 100174"/>
            </a:avLst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>
            <a:extLst>
              <a:ext uri="{FF2B5EF4-FFF2-40B4-BE49-F238E27FC236}">
                <a16:creationId xmlns:a16="http://schemas.microsoft.com/office/drawing/2014/main" id="{667361C4-C8EE-445C-8EED-2599873AA9A8}"/>
              </a:ext>
            </a:extLst>
          </p:cNvPr>
          <p:cNvCxnSpPr>
            <a:cxnSpLocks/>
            <a:stCxn id="86" idx="2"/>
            <a:endCxn id="86" idx="2"/>
          </p:cNvCxnSpPr>
          <p:nvPr/>
        </p:nvCxnSpPr>
        <p:spPr>
          <a:xfrm>
            <a:off x="4868619" y="3145271"/>
            <a:ext cx="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矢印: 下 135">
            <a:extLst>
              <a:ext uri="{FF2B5EF4-FFF2-40B4-BE49-F238E27FC236}">
                <a16:creationId xmlns:a16="http://schemas.microsoft.com/office/drawing/2014/main" id="{FE87CEFF-02C2-46E9-9749-E2171A4ABB38}"/>
              </a:ext>
            </a:extLst>
          </p:cNvPr>
          <p:cNvSpPr/>
          <p:nvPr/>
        </p:nvSpPr>
        <p:spPr>
          <a:xfrm>
            <a:off x="2519680" y="3429000"/>
            <a:ext cx="944880" cy="237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3" name="グループ化 142">
            <a:extLst>
              <a:ext uri="{FF2B5EF4-FFF2-40B4-BE49-F238E27FC236}">
                <a16:creationId xmlns:a16="http://schemas.microsoft.com/office/drawing/2014/main" id="{FC41E682-74D2-4F14-BBD2-214CDF7557AD}"/>
              </a:ext>
            </a:extLst>
          </p:cNvPr>
          <p:cNvGrpSpPr/>
          <p:nvPr/>
        </p:nvGrpSpPr>
        <p:grpSpPr>
          <a:xfrm>
            <a:off x="390202" y="4375675"/>
            <a:ext cx="3185629" cy="369332"/>
            <a:chOff x="448729" y="5453461"/>
            <a:chExt cx="3185629" cy="369332"/>
          </a:xfrm>
        </p:grpSpPr>
        <p:sp>
          <p:nvSpPr>
            <p:cNvPr id="140" name="四角形: 角を丸くする 139">
              <a:extLst>
                <a:ext uri="{FF2B5EF4-FFF2-40B4-BE49-F238E27FC236}">
                  <a16:creationId xmlns:a16="http://schemas.microsoft.com/office/drawing/2014/main" id="{2F277F9E-7D39-45F8-B59F-D86BA9DA9E70}"/>
                </a:ext>
              </a:extLst>
            </p:cNvPr>
            <p:cNvSpPr/>
            <p:nvPr/>
          </p:nvSpPr>
          <p:spPr>
            <a:xfrm>
              <a:off x="484418" y="5483304"/>
              <a:ext cx="3149940" cy="30964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テキスト ボックス 140">
              <a:extLst>
                <a:ext uri="{FF2B5EF4-FFF2-40B4-BE49-F238E27FC236}">
                  <a16:creationId xmlns:a16="http://schemas.microsoft.com/office/drawing/2014/main" id="{7B35EA53-7B0D-41EA-8959-AA9BBA85D45E}"/>
                </a:ext>
              </a:extLst>
            </p:cNvPr>
            <p:cNvSpPr txBox="1"/>
            <p:nvPr/>
          </p:nvSpPr>
          <p:spPr>
            <a:xfrm>
              <a:off x="448729" y="5453461"/>
              <a:ext cx="31856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スマート・プランニング</a:t>
              </a:r>
              <a:r>
                <a:rPr kumimoji="1" lang="ja-JP" altLang="en-US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の例</a:t>
              </a:r>
            </a:p>
          </p:txBody>
        </p:sp>
      </p:grpSp>
      <p:sp>
        <p:nvSpPr>
          <p:cNvPr id="142" name="四角形: 角を丸くする 141">
            <a:extLst>
              <a:ext uri="{FF2B5EF4-FFF2-40B4-BE49-F238E27FC236}">
                <a16:creationId xmlns:a16="http://schemas.microsoft.com/office/drawing/2014/main" id="{5601B2B3-CBE0-471C-8391-51D7CCF08666}"/>
              </a:ext>
            </a:extLst>
          </p:cNvPr>
          <p:cNvSpPr/>
          <p:nvPr/>
        </p:nvSpPr>
        <p:spPr>
          <a:xfrm>
            <a:off x="199697" y="4220460"/>
            <a:ext cx="5765071" cy="23983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5" name="図 144">
            <a:extLst>
              <a:ext uri="{FF2B5EF4-FFF2-40B4-BE49-F238E27FC236}">
                <a16:creationId xmlns:a16="http://schemas.microsoft.com/office/drawing/2014/main" id="{54D80F1B-3064-422B-BA8D-89A0470D7E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13" y="4789010"/>
            <a:ext cx="2363141" cy="1593268"/>
          </a:xfrm>
          <a:prstGeom prst="rect">
            <a:avLst/>
          </a:prstGeom>
        </p:spPr>
      </p:pic>
      <p:pic>
        <p:nvPicPr>
          <p:cNvPr id="147" name="図 146">
            <a:extLst>
              <a:ext uri="{FF2B5EF4-FFF2-40B4-BE49-F238E27FC236}">
                <a16:creationId xmlns:a16="http://schemas.microsoft.com/office/drawing/2014/main" id="{85870A1C-799E-4205-B0BC-8AAD5973B3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48" y="4764072"/>
            <a:ext cx="2158692" cy="1515425"/>
          </a:xfrm>
          <a:prstGeom prst="rect">
            <a:avLst/>
          </a:prstGeom>
        </p:spPr>
      </p:pic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9DE806D9-5E38-4D60-9D71-6F8124F4D1D8}"/>
              </a:ext>
            </a:extLst>
          </p:cNvPr>
          <p:cNvSpPr txBox="1"/>
          <p:nvPr/>
        </p:nvSpPr>
        <p:spPr>
          <a:xfrm>
            <a:off x="353792" y="6357169"/>
            <a:ext cx="45148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「スマート・プランニング実践の手引き</a:t>
            </a:r>
            <a:r>
              <a:rPr kumimoji="1" lang="en-US" altLang="ja-JP" sz="1100" dirty="0"/>
              <a:t>【</a:t>
            </a:r>
            <a:r>
              <a:rPr kumimoji="1" lang="ja-JP" altLang="en-US" sz="1100" dirty="0"/>
              <a:t>第二版</a:t>
            </a:r>
            <a:r>
              <a:rPr kumimoji="1" lang="en-US" altLang="ja-JP" sz="1100" dirty="0"/>
              <a:t>】</a:t>
            </a:r>
            <a:r>
              <a:rPr kumimoji="1" lang="ja-JP" altLang="en-US" sz="1100" dirty="0"/>
              <a:t>」を加工して作成</a:t>
            </a:r>
          </a:p>
        </p:txBody>
      </p:sp>
    </p:spTree>
    <p:extLst>
      <p:ext uri="{BB962C8B-B14F-4D97-AF65-F5344CB8AC3E}">
        <p14:creationId xmlns:p14="http://schemas.microsoft.com/office/powerpoint/2010/main" val="3964716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0EE8845-AB56-49B9-AA10-79D0A201BFA9}"/>
              </a:ext>
            </a:extLst>
          </p:cNvPr>
          <p:cNvGrpSpPr/>
          <p:nvPr/>
        </p:nvGrpSpPr>
        <p:grpSpPr>
          <a:xfrm>
            <a:off x="101600" y="326596"/>
            <a:ext cx="11988800" cy="6204808"/>
            <a:chOff x="69192" y="617324"/>
            <a:chExt cx="11988800" cy="6204808"/>
          </a:xfrm>
        </p:grpSpPr>
        <p:sp>
          <p:nvSpPr>
            <p:cNvPr id="26" name="四角形: 角を丸くする 25">
              <a:extLst>
                <a:ext uri="{FF2B5EF4-FFF2-40B4-BE49-F238E27FC236}">
                  <a16:creationId xmlns:a16="http://schemas.microsoft.com/office/drawing/2014/main" id="{3A32DD6E-5CE7-4A6A-85EA-FA40A421B94B}"/>
                </a:ext>
              </a:extLst>
            </p:cNvPr>
            <p:cNvSpPr/>
            <p:nvPr/>
          </p:nvSpPr>
          <p:spPr>
            <a:xfrm>
              <a:off x="69192" y="617324"/>
              <a:ext cx="11988800" cy="6204807"/>
            </a:xfrm>
            <a:prstGeom prst="roundRect">
              <a:avLst>
                <a:gd name="adj" fmla="val 3561"/>
              </a:avLst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70" name="グループ化 169">
              <a:extLst>
                <a:ext uri="{FF2B5EF4-FFF2-40B4-BE49-F238E27FC236}">
                  <a16:creationId xmlns:a16="http://schemas.microsoft.com/office/drawing/2014/main" id="{DCE9171D-0D42-4B8D-B088-6B5DC9298046}"/>
                </a:ext>
              </a:extLst>
            </p:cNvPr>
            <p:cNvGrpSpPr/>
            <p:nvPr/>
          </p:nvGrpSpPr>
          <p:grpSpPr>
            <a:xfrm>
              <a:off x="204722" y="617325"/>
              <a:ext cx="11782555" cy="6204807"/>
              <a:chOff x="214939" y="-10394"/>
              <a:chExt cx="11782555" cy="6204807"/>
            </a:xfrm>
          </p:grpSpPr>
          <p:cxnSp>
            <p:nvCxnSpPr>
              <p:cNvPr id="3" name="直線コネクタ 2">
                <a:extLst>
                  <a:ext uri="{FF2B5EF4-FFF2-40B4-BE49-F238E27FC236}">
                    <a16:creationId xmlns:a16="http://schemas.microsoft.com/office/drawing/2014/main" id="{605C3EF7-D2A7-4224-BB36-32B5A2ECC5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57543" y="-10394"/>
                <a:ext cx="0" cy="6204807"/>
              </a:xfrm>
              <a:prstGeom prst="line">
                <a:avLst/>
              </a:prstGeom>
              <a:ln w="412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>
                <a:extLst>
                  <a:ext uri="{FF2B5EF4-FFF2-40B4-BE49-F238E27FC236}">
                    <a16:creationId xmlns:a16="http://schemas.microsoft.com/office/drawing/2014/main" id="{6465B256-27BC-4C57-A560-D252F434D7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25547" y="-8105"/>
                <a:ext cx="0" cy="6202518"/>
              </a:xfrm>
              <a:prstGeom prst="line">
                <a:avLst/>
              </a:prstGeom>
              <a:ln w="412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8" name="グループ化 167">
                <a:extLst>
                  <a:ext uri="{FF2B5EF4-FFF2-40B4-BE49-F238E27FC236}">
                    <a16:creationId xmlns:a16="http://schemas.microsoft.com/office/drawing/2014/main" id="{63CD9FCB-8FAC-4DFD-8C73-8988846D8CD9}"/>
                  </a:ext>
                </a:extLst>
              </p:cNvPr>
              <p:cNvGrpSpPr/>
              <p:nvPr/>
            </p:nvGrpSpPr>
            <p:grpSpPr>
              <a:xfrm>
                <a:off x="214939" y="258652"/>
                <a:ext cx="11782555" cy="5723856"/>
                <a:chOff x="214939" y="258652"/>
                <a:chExt cx="11782555" cy="5723856"/>
              </a:xfrm>
            </p:grpSpPr>
            <p:grpSp>
              <p:nvGrpSpPr>
                <p:cNvPr id="13" name="グループ化 12">
                  <a:extLst>
                    <a:ext uri="{FF2B5EF4-FFF2-40B4-BE49-F238E27FC236}">
                      <a16:creationId xmlns:a16="http://schemas.microsoft.com/office/drawing/2014/main" id="{C8145313-D319-4AE1-8D37-A860BC86B258}"/>
                    </a:ext>
                  </a:extLst>
                </p:cNvPr>
                <p:cNvGrpSpPr/>
                <p:nvPr/>
              </p:nvGrpSpPr>
              <p:grpSpPr>
                <a:xfrm>
                  <a:off x="214939" y="258652"/>
                  <a:ext cx="1618593" cy="523220"/>
                  <a:chOff x="583323" y="510900"/>
                  <a:chExt cx="1618593" cy="523220"/>
                </a:xfrm>
              </p:grpSpPr>
              <p:sp>
                <p:nvSpPr>
                  <p:cNvPr id="8" name="テキスト ボックス 7">
                    <a:extLst>
                      <a:ext uri="{FF2B5EF4-FFF2-40B4-BE49-F238E27FC236}">
                        <a16:creationId xmlns:a16="http://schemas.microsoft.com/office/drawing/2014/main" id="{495212B4-F9F5-4182-809D-288AA6FBE10F}"/>
                      </a:ext>
                    </a:extLst>
                  </p:cNvPr>
                  <p:cNvSpPr txBox="1"/>
                  <p:nvPr/>
                </p:nvSpPr>
                <p:spPr>
                  <a:xfrm>
                    <a:off x="583323" y="510900"/>
                    <a:ext cx="161859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2800" dirty="0"/>
                      <a:t>被災初期</a:t>
                    </a:r>
                  </a:p>
                </p:txBody>
              </p:sp>
              <p:sp>
                <p:nvSpPr>
                  <p:cNvPr id="9" name="四角形: 角を丸くする 8">
                    <a:extLst>
                      <a:ext uri="{FF2B5EF4-FFF2-40B4-BE49-F238E27FC236}">
                        <a16:creationId xmlns:a16="http://schemas.microsoft.com/office/drawing/2014/main" id="{F4ADE967-9893-468B-9F19-9484F5B2730D}"/>
                      </a:ext>
                    </a:extLst>
                  </p:cNvPr>
                  <p:cNvSpPr/>
                  <p:nvPr/>
                </p:nvSpPr>
                <p:spPr>
                  <a:xfrm>
                    <a:off x="583323" y="510900"/>
                    <a:ext cx="1618593" cy="523220"/>
                  </a:xfrm>
                  <a:prstGeom prst="roundRect">
                    <a:avLst/>
                  </a:pr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8" name="グループ化 17">
                  <a:extLst>
                    <a:ext uri="{FF2B5EF4-FFF2-40B4-BE49-F238E27FC236}">
                      <a16:creationId xmlns:a16="http://schemas.microsoft.com/office/drawing/2014/main" id="{13806A2D-610B-44AE-9BD7-B9B43D5F199F}"/>
                    </a:ext>
                  </a:extLst>
                </p:cNvPr>
                <p:cNvGrpSpPr/>
                <p:nvPr/>
              </p:nvGrpSpPr>
              <p:grpSpPr>
                <a:xfrm>
                  <a:off x="4293130" y="258652"/>
                  <a:ext cx="1992055" cy="523220"/>
                  <a:chOff x="583323" y="510900"/>
                  <a:chExt cx="1992055" cy="523220"/>
                </a:xfrm>
              </p:grpSpPr>
              <p:sp>
                <p:nvSpPr>
                  <p:cNvPr id="19" name="テキスト ボックス 18">
                    <a:extLst>
                      <a:ext uri="{FF2B5EF4-FFF2-40B4-BE49-F238E27FC236}">
                        <a16:creationId xmlns:a16="http://schemas.microsoft.com/office/drawing/2014/main" id="{B97D37AE-6418-41FA-AFD8-14DD689E0DD9}"/>
                      </a:ext>
                    </a:extLst>
                  </p:cNvPr>
                  <p:cNvSpPr txBox="1"/>
                  <p:nvPr/>
                </p:nvSpPr>
                <p:spPr>
                  <a:xfrm>
                    <a:off x="583323" y="510900"/>
                    <a:ext cx="199205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2800" dirty="0"/>
                      <a:t>被災中期①</a:t>
                    </a:r>
                  </a:p>
                </p:txBody>
              </p:sp>
              <p:sp>
                <p:nvSpPr>
                  <p:cNvPr id="20" name="四角形: 角を丸くする 19">
                    <a:extLst>
                      <a:ext uri="{FF2B5EF4-FFF2-40B4-BE49-F238E27FC236}">
                        <a16:creationId xmlns:a16="http://schemas.microsoft.com/office/drawing/2014/main" id="{FF23ACB6-FB4B-40DD-A46F-C5AD1BAE1A3F}"/>
                      </a:ext>
                    </a:extLst>
                  </p:cNvPr>
                  <p:cNvSpPr/>
                  <p:nvPr/>
                </p:nvSpPr>
                <p:spPr>
                  <a:xfrm>
                    <a:off x="583323" y="510900"/>
                    <a:ext cx="1992054" cy="523220"/>
                  </a:xfrm>
                  <a:prstGeom prst="roundRect">
                    <a:avLst/>
                  </a:pr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21" name="グループ化 20">
                  <a:extLst>
                    <a:ext uri="{FF2B5EF4-FFF2-40B4-BE49-F238E27FC236}">
                      <a16:creationId xmlns:a16="http://schemas.microsoft.com/office/drawing/2014/main" id="{B102F5A4-34FE-4D6D-AB6A-1EA4F9737747}"/>
                    </a:ext>
                  </a:extLst>
                </p:cNvPr>
                <p:cNvGrpSpPr/>
                <p:nvPr/>
              </p:nvGrpSpPr>
              <p:grpSpPr>
                <a:xfrm>
                  <a:off x="8271292" y="258652"/>
                  <a:ext cx="1992055" cy="523220"/>
                  <a:chOff x="583323" y="510900"/>
                  <a:chExt cx="1992055" cy="523220"/>
                </a:xfrm>
              </p:grpSpPr>
              <p:sp>
                <p:nvSpPr>
                  <p:cNvPr id="22" name="テキスト ボックス 21">
                    <a:extLst>
                      <a:ext uri="{FF2B5EF4-FFF2-40B4-BE49-F238E27FC236}">
                        <a16:creationId xmlns:a16="http://schemas.microsoft.com/office/drawing/2014/main" id="{52E1A293-5089-4D25-8939-1891FAECEE12}"/>
                      </a:ext>
                    </a:extLst>
                  </p:cNvPr>
                  <p:cNvSpPr txBox="1"/>
                  <p:nvPr/>
                </p:nvSpPr>
                <p:spPr>
                  <a:xfrm>
                    <a:off x="583323" y="510900"/>
                    <a:ext cx="1992055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2800" dirty="0"/>
                      <a:t>被災中期②</a:t>
                    </a:r>
                  </a:p>
                </p:txBody>
              </p:sp>
              <p:sp>
                <p:nvSpPr>
                  <p:cNvPr id="23" name="四角形: 角を丸くする 22">
                    <a:extLst>
                      <a:ext uri="{FF2B5EF4-FFF2-40B4-BE49-F238E27FC236}">
                        <a16:creationId xmlns:a16="http://schemas.microsoft.com/office/drawing/2014/main" id="{F584C7D6-7716-4F12-A821-09B2C7F3EF52}"/>
                      </a:ext>
                    </a:extLst>
                  </p:cNvPr>
                  <p:cNvSpPr/>
                  <p:nvPr/>
                </p:nvSpPr>
                <p:spPr>
                  <a:xfrm>
                    <a:off x="583323" y="510900"/>
                    <a:ext cx="1992054" cy="523220"/>
                  </a:xfrm>
                  <a:prstGeom prst="roundRect">
                    <a:avLst/>
                  </a:pr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46" name="グループ化 45">
                  <a:extLst>
                    <a:ext uri="{FF2B5EF4-FFF2-40B4-BE49-F238E27FC236}">
                      <a16:creationId xmlns:a16="http://schemas.microsoft.com/office/drawing/2014/main" id="{35A93F3A-EC57-45F9-A4D4-F1921BA059CE}"/>
                    </a:ext>
                  </a:extLst>
                </p:cNvPr>
                <p:cNvGrpSpPr/>
                <p:nvPr/>
              </p:nvGrpSpPr>
              <p:grpSpPr>
                <a:xfrm>
                  <a:off x="345656" y="1060606"/>
                  <a:ext cx="3513548" cy="4921626"/>
                  <a:chOff x="345656" y="1060606"/>
                  <a:chExt cx="3513548" cy="4921626"/>
                </a:xfrm>
              </p:grpSpPr>
              <p:grpSp>
                <p:nvGrpSpPr>
                  <p:cNvPr id="31" name="グループ化 30">
                    <a:extLst>
                      <a:ext uri="{FF2B5EF4-FFF2-40B4-BE49-F238E27FC236}">
                        <a16:creationId xmlns:a16="http://schemas.microsoft.com/office/drawing/2014/main" id="{686F6594-AE92-4095-995B-A9FD50B16D9D}"/>
                      </a:ext>
                    </a:extLst>
                  </p:cNvPr>
                  <p:cNvGrpSpPr/>
                  <p:nvPr/>
                </p:nvGrpSpPr>
                <p:grpSpPr>
                  <a:xfrm>
                    <a:off x="605418" y="5497463"/>
                    <a:ext cx="3005739" cy="484769"/>
                    <a:chOff x="569324" y="5293676"/>
                    <a:chExt cx="3005739" cy="484769"/>
                  </a:xfrm>
                </p:grpSpPr>
                <p:sp>
                  <p:nvSpPr>
                    <p:cNvPr id="29" name="テキスト ボックス 28">
                      <a:extLst>
                        <a:ext uri="{FF2B5EF4-FFF2-40B4-BE49-F238E27FC236}">
                          <a16:creationId xmlns:a16="http://schemas.microsoft.com/office/drawing/2014/main" id="{FC09695C-84B1-425F-B812-4DE94438D26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0126" y="5316780"/>
                      <a:ext cx="298493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ja-JP" altLang="en-US" sz="2400" b="1" dirty="0"/>
                        <a:t>災害危険区域マップ</a:t>
                      </a:r>
                    </a:p>
                  </p:txBody>
                </p:sp>
                <p:sp>
                  <p:nvSpPr>
                    <p:cNvPr id="30" name="四角形: 角を丸くする 29">
                      <a:extLst>
                        <a:ext uri="{FF2B5EF4-FFF2-40B4-BE49-F238E27FC236}">
                          <a16:creationId xmlns:a16="http://schemas.microsoft.com/office/drawing/2014/main" id="{816B5C61-60AD-475A-8FF7-4E66DF72EB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324" y="5293676"/>
                      <a:ext cx="2984935" cy="461665"/>
                    </a:xfrm>
                    <a:prstGeom prst="roundRect">
                      <a:avLst/>
                    </a:prstGeom>
                    <a:noFill/>
                    <a:ln w="3810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33" name="グループ化 32">
                    <a:extLst>
                      <a:ext uri="{FF2B5EF4-FFF2-40B4-BE49-F238E27FC236}">
                        <a16:creationId xmlns:a16="http://schemas.microsoft.com/office/drawing/2014/main" id="{34D080B6-A452-4E55-8E4E-71DEE4C22A3D}"/>
                      </a:ext>
                    </a:extLst>
                  </p:cNvPr>
                  <p:cNvGrpSpPr/>
                  <p:nvPr/>
                </p:nvGrpSpPr>
                <p:grpSpPr>
                  <a:xfrm>
                    <a:off x="345656" y="2595257"/>
                    <a:ext cx="3513548" cy="2477457"/>
                    <a:chOff x="325821" y="2259724"/>
                    <a:chExt cx="3513548" cy="2477457"/>
                  </a:xfrm>
                </p:grpSpPr>
                <p:sp>
                  <p:nvSpPr>
                    <p:cNvPr id="14" name="四角形: 角を丸くする 13">
                      <a:extLst>
                        <a:ext uri="{FF2B5EF4-FFF2-40B4-BE49-F238E27FC236}">
                          <a16:creationId xmlns:a16="http://schemas.microsoft.com/office/drawing/2014/main" id="{F56600DE-8385-4009-B828-EB20374F99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5821" y="2259724"/>
                      <a:ext cx="3513548" cy="2477457"/>
                    </a:xfrm>
                    <a:prstGeom prst="roundRect">
                      <a:avLst/>
                    </a:prstGeom>
                    <a:noFill/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pic>
                  <p:nvPicPr>
                    <p:cNvPr id="27" name="図 26">
                      <a:extLst>
                        <a:ext uri="{FF2B5EF4-FFF2-40B4-BE49-F238E27FC236}">
                          <a16:creationId xmlns:a16="http://schemas.microsoft.com/office/drawing/2014/main" id="{8659F232-C171-4480-BDF1-995D7FC0B61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32127" y="2780762"/>
                      <a:ext cx="2659327" cy="166557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8" name="テキスト ボックス 27">
                      <a:extLst>
                        <a:ext uri="{FF2B5EF4-FFF2-40B4-BE49-F238E27FC236}">
                          <a16:creationId xmlns:a16="http://schemas.microsoft.com/office/drawing/2014/main" id="{1704E157-3480-475D-8270-711EE14B81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0189" y="2319097"/>
                      <a:ext cx="178675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ja-JP" altLang="en-US" sz="2400" dirty="0"/>
                        <a:t>標高データ</a:t>
                      </a:r>
                      <a:endParaRPr kumimoji="1" lang="ja-JP" altLang="en-US" sz="2400" dirty="0"/>
                    </a:p>
                  </p:txBody>
                </p:sp>
                <p:sp>
                  <p:nvSpPr>
                    <p:cNvPr id="32" name="テキスト ボックス 31">
                      <a:extLst>
                        <a:ext uri="{FF2B5EF4-FFF2-40B4-BE49-F238E27FC236}">
                          <a16:creationId xmlns:a16="http://schemas.microsoft.com/office/drawing/2014/main" id="{80A6EC86-CBF9-45AB-AD28-7786E5E24EB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2677" y="4445298"/>
                      <a:ext cx="2932386" cy="26773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ja-JP" altLang="en-US" sz="11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出典：国土地理院技術資料（</a:t>
                      </a:r>
                      <a:r>
                        <a:rPr lang="en-US" altLang="ja-JP" sz="11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D1-No.949</a:t>
                      </a:r>
                      <a:r>
                        <a:rPr lang="ja-JP" altLang="en-US" sz="11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）</a:t>
                      </a:r>
                      <a:endParaRPr kumimoji="1" lang="ja-JP" altLang="en-US" sz="1100" dirty="0"/>
                    </a:p>
                  </p:txBody>
                </p:sp>
              </p:grpSp>
              <p:grpSp>
                <p:nvGrpSpPr>
                  <p:cNvPr id="35" name="グループ化 34">
                    <a:extLst>
                      <a:ext uri="{FF2B5EF4-FFF2-40B4-BE49-F238E27FC236}">
                        <a16:creationId xmlns:a16="http://schemas.microsoft.com/office/drawing/2014/main" id="{C54ABA2F-5018-468D-8D23-7600DA47FBEA}"/>
                      </a:ext>
                    </a:extLst>
                  </p:cNvPr>
                  <p:cNvGrpSpPr/>
                  <p:nvPr/>
                </p:nvGrpSpPr>
                <p:grpSpPr>
                  <a:xfrm>
                    <a:off x="577486" y="1060606"/>
                    <a:ext cx="3061603" cy="885816"/>
                    <a:chOff x="777766" y="1189235"/>
                    <a:chExt cx="3061603" cy="885816"/>
                  </a:xfrm>
                </p:grpSpPr>
                <p:sp>
                  <p:nvSpPr>
                    <p:cNvPr id="24" name="テキスト ボックス 23">
                      <a:extLst>
                        <a:ext uri="{FF2B5EF4-FFF2-40B4-BE49-F238E27FC236}">
                          <a16:creationId xmlns:a16="http://schemas.microsoft.com/office/drawing/2014/main" id="{9C433DA0-00C2-465D-8819-50A515B0C3C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7766" y="1219200"/>
                      <a:ext cx="3061603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ja-JP" altLang="en-US" sz="2400" dirty="0"/>
                        <a:t>近隣住民の</a:t>
                      </a:r>
                      <a:endParaRPr kumimoji="1" lang="en-US" altLang="ja-JP" sz="2400" dirty="0"/>
                    </a:p>
                    <a:p>
                      <a:pPr algn="ctr"/>
                      <a:r>
                        <a:rPr kumimoji="1" lang="ja-JP" altLang="en-US" sz="2400" dirty="0"/>
                        <a:t>聞き取り調査結果</a:t>
                      </a:r>
                    </a:p>
                  </p:txBody>
                </p:sp>
                <p:sp>
                  <p:nvSpPr>
                    <p:cNvPr id="34" name="四角形: 角を丸くする 33">
                      <a:extLst>
                        <a:ext uri="{FF2B5EF4-FFF2-40B4-BE49-F238E27FC236}">
                          <a16:creationId xmlns:a16="http://schemas.microsoft.com/office/drawing/2014/main" id="{2AA0C525-E03C-47EA-BD95-57C7CE2765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0852" y="1189235"/>
                      <a:ext cx="2609903" cy="885816"/>
                    </a:xfrm>
                    <a:prstGeom prst="roundRect">
                      <a:avLst/>
                    </a:prstGeom>
                    <a:noFill/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cxnSp>
                <p:nvCxnSpPr>
                  <p:cNvPr id="37" name="直線矢印コネクタ 36">
                    <a:extLst>
                      <a:ext uri="{FF2B5EF4-FFF2-40B4-BE49-F238E27FC236}">
                        <a16:creationId xmlns:a16="http://schemas.microsoft.com/office/drawing/2014/main" id="{7C2A0DF1-CE7D-4235-8056-C6DD0DE3E47B}"/>
                      </a:ext>
                    </a:extLst>
                  </p:cNvPr>
                  <p:cNvCxnSpPr>
                    <a:cxnSpLocks/>
                    <a:stCxn id="34" idx="2"/>
                    <a:endCxn id="14" idx="0"/>
                  </p:cNvCxnSpPr>
                  <p:nvPr/>
                </p:nvCxnSpPr>
                <p:spPr>
                  <a:xfrm>
                    <a:off x="2095524" y="1946422"/>
                    <a:ext cx="6906" cy="648835"/>
                  </a:xfrm>
                  <a:prstGeom prst="straightConnector1">
                    <a:avLst/>
                  </a:prstGeom>
                  <a:ln w="412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" name="正方形/長方形 38">
                    <a:extLst>
                      <a:ext uri="{FF2B5EF4-FFF2-40B4-BE49-F238E27FC236}">
                        <a16:creationId xmlns:a16="http://schemas.microsoft.com/office/drawing/2014/main" id="{11054D7A-6F08-41FB-B401-301AC2429A0C}"/>
                      </a:ext>
                    </a:extLst>
                  </p:cNvPr>
                  <p:cNvSpPr/>
                  <p:nvPr/>
                </p:nvSpPr>
                <p:spPr>
                  <a:xfrm>
                    <a:off x="1384278" y="2063365"/>
                    <a:ext cx="1468818" cy="34472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8" name="テキスト ボックス 37">
                    <a:extLst>
                      <a:ext uri="{FF2B5EF4-FFF2-40B4-BE49-F238E27FC236}">
                        <a16:creationId xmlns:a16="http://schemas.microsoft.com/office/drawing/2014/main" id="{04042B46-AF1C-4459-8728-718AEC1BD150}"/>
                      </a:ext>
                    </a:extLst>
                  </p:cNvPr>
                  <p:cNvSpPr txBox="1"/>
                  <p:nvPr/>
                </p:nvSpPr>
                <p:spPr>
                  <a:xfrm>
                    <a:off x="1384279" y="2042496"/>
                    <a:ext cx="146881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ja-JP" altLang="en-US" sz="2000" b="1" dirty="0"/>
                      <a:t>重ね合わせ</a:t>
                    </a:r>
                    <a:endParaRPr kumimoji="1" lang="ja-JP" altLang="en-US" sz="2000" b="1" dirty="0"/>
                  </a:p>
                </p:txBody>
              </p:sp>
              <p:cxnSp>
                <p:nvCxnSpPr>
                  <p:cNvPr id="41" name="直線矢印コネクタ 40">
                    <a:extLst>
                      <a:ext uri="{FF2B5EF4-FFF2-40B4-BE49-F238E27FC236}">
                        <a16:creationId xmlns:a16="http://schemas.microsoft.com/office/drawing/2014/main" id="{8BC6BDF6-EC5B-45D9-90C3-150E953AC5B6}"/>
                      </a:ext>
                    </a:extLst>
                  </p:cNvPr>
                  <p:cNvCxnSpPr>
                    <a:cxnSpLocks/>
                    <a:endCxn id="30" idx="0"/>
                  </p:cNvCxnSpPr>
                  <p:nvPr/>
                </p:nvCxnSpPr>
                <p:spPr>
                  <a:xfrm flipH="1">
                    <a:off x="2097886" y="5050485"/>
                    <a:ext cx="4544" cy="446978"/>
                  </a:xfrm>
                  <a:prstGeom prst="straightConnector1">
                    <a:avLst/>
                  </a:prstGeom>
                  <a:ln w="41275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0" name="グループ化 99">
                  <a:extLst>
                    <a:ext uri="{FF2B5EF4-FFF2-40B4-BE49-F238E27FC236}">
                      <a16:creationId xmlns:a16="http://schemas.microsoft.com/office/drawing/2014/main" id="{5A0B27DF-0255-443C-99FD-1761BBB6A914}"/>
                    </a:ext>
                  </a:extLst>
                </p:cNvPr>
                <p:cNvGrpSpPr/>
                <p:nvPr/>
              </p:nvGrpSpPr>
              <p:grpSpPr>
                <a:xfrm>
                  <a:off x="4381941" y="1272681"/>
                  <a:ext cx="3513548" cy="4709827"/>
                  <a:chOff x="4381941" y="1272681"/>
                  <a:chExt cx="3513548" cy="4709827"/>
                </a:xfrm>
              </p:grpSpPr>
              <p:sp>
                <p:nvSpPr>
                  <p:cNvPr id="45" name="テキスト ボックス 44">
                    <a:extLst>
                      <a:ext uri="{FF2B5EF4-FFF2-40B4-BE49-F238E27FC236}">
                        <a16:creationId xmlns:a16="http://schemas.microsoft.com/office/drawing/2014/main" id="{7D4A3EDB-E9E4-41D3-ABD4-C097ED4D97AB}"/>
                      </a:ext>
                    </a:extLst>
                  </p:cNvPr>
                  <p:cNvSpPr txBox="1"/>
                  <p:nvPr/>
                </p:nvSpPr>
                <p:spPr>
                  <a:xfrm>
                    <a:off x="4554780" y="1272681"/>
                    <a:ext cx="326275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2400" dirty="0"/>
                      <a:t>地理データ・航空写真</a:t>
                    </a:r>
                  </a:p>
                </p:txBody>
              </p:sp>
              <p:grpSp>
                <p:nvGrpSpPr>
                  <p:cNvPr id="81" name="グループ化 80">
                    <a:extLst>
                      <a:ext uri="{FF2B5EF4-FFF2-40B4-BE49-F238E27FC236}">
                        <a16:creationId xmlns:a16="http://schemas.microsoft.com/office/drawing/2014/main" id="{50E2CEFE-E1C1-4ACF-87A3-D991000D414F}"/>
                      </a:ext>
                    </a:extLst>
                  </p:cNvPr>
                  <p:cNvGrpSpPr/>
                  <p:nvPr/>
                </p:nvGrpSpPr>
                <p:grpSpPr>
                  <a:xfrm>
                    <a:off x="4755048" y="5520289"/>
                    <a:ext cx="2681903" cy="462219"/>
                    <a:chOff x="4722639" y="5520566"/>
                    <a:chExt cx="2681903" cy="462219"/>
                  </a:xfrm>
                </p:grpSpPr>
                <p:sp>
                  <p:nvSpPr>
                    <p:cNvPr id="61" name="テキスト ボックス 60">
                      <a:extLst>
                        <a:ext uri="{FF2B5EF4-FFF2-40B4-BE49-F238E27FC236}">
                          <a16:creationId xmlns:a16="http://schemas.microsoft.com/office/drawing/2014/main" id="{EC4E7BE9-DBD0-4A6B-B127-7FE4FA175D9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22639" y="5520566"/>
                      <a:ext cx="2681903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ja-JP" altLang="en-US" sz="2400" b="1" dirty="0"/>
                        <a:t>自衛隊へ資料提供</a:t>
                      </a:r>
                      <a:endParaRPr kumimoji="1" lang="ja-JP" altLang="en-US" sz="2400" b="1" dirty="0"/>
                    </a:p>
                  </p:txBody>
                </p:sp>
                <p:sp>
                  <p:nvSpPr>
                    <p:cNvPr id="62" name="四角形: 角を丸くする 61">
                      <a:extLst>
                        <a:ext uri="{FF2B5EF4-FFF2-40B4-BE49-F238E27FC236}">
                          <a16:creationId xmlns:a16="http://schemas.microsoft.com/office/drawing/2014/main" id="{8D8F46C5-154E-4ABF-B6EC-3382FB6880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49679" y="5521120"/>
                      <a:ext cx="2627825" cy="461665"/>
                    </a:xfrm>
                    <a:prstGeom prst="roundRect">
                      <a:avLst/>
                    </a:prstGeom>
                    <a:noFill/>
                    <a:ln w="3810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49" name="グループ化 48">
                    <a:extLst>
                      <a:ext uri="{FF2B5EF4-FFF2-40B4-BE49-F238E27FC236}">
                        <a16:creationId xmlns:a16="http://schemas.microsoft.com/office/drawing/2014/main" id="{62F4B763-0269-405F-82F7-B44103B7BF35}"/>
                      </a:ext>
                    </a:extLst>
                  </p:cNvPr>
                  <p:cNvGrpSpPr/>
                  <p:nvPr/>
                </p:nvGrpSpPr>
                <p:grpSpPr>
                  <a:xfrm>
                    <a:off x="4381941" y="2571303"/>
                    <a:ext cx="3513548" cy="2477457"/>
                    <a:chOff x="325821" y="2259724"/>
                    <a:chExt cx="3513548" cy="2477457"/>
                  </a:xfrm>
                </p:grpSpPr>
                <p:sp>
                  <p:nvSpPr>
                    <p:cNvPr id="57" name="四角形: 角を丸くする 56">
                      <a:extLst>
                        <a:ext uri="{FF2B5EF4-FFF2-40B4-BE49-F238E27FC236}">
                          <a16:creationId xmlns:a16="http://schemas.microsoft.com/office/drawing/2014/main" id="{3DA06788-96F8-40D5-B4F1-00665DC117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5821" y="2259724"/>
                      <a:ext cx="3513548" cy="2477457"/>
                    </a:xfrm>
                    <a:prstGeom prst="roundRect">
                      <a:avLst/>
                    </a:prstGeom>
                    <a:noFill/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9" name="テキスト ボックス 58">
                      <a:extLst>
                        <a:ext uri="{FF2B5EF4-FFF2-40B4-BE49-F238E27FC236}">
                          <a16:creationId xmlns:a16="http://schemas.microsoft.com/office/drawing/2014/main" id="{EDF3D5BA-C189-4216-953E-7E200107EAF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50189" y="2319097"/>
                      <a:ext cx="2659326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ja-JP" altLang="en-US" sz="2400" dirty="0"/>
                        <a:t>多様な地理的資料</a:t>
                      </a:r>
                    </a:p>
                  </p:txBody>
                </p:sp>
              </p:grpSp>
              <p:sp>
                <p:nvSpPr>
                  <p:cNvPr id="56" name="四角形: 角を丸くする 55">
                    <a:extLst>
                      <a:ext uri="{FF2B5EF4-FFF2-40B4-BE49-F238E27FC236}">
                        <a16:creationId xmlns:a16="http://schemas.microsoft.com/office/drawing/2014/main" id="{449111E9-E558-4C04-8BF4-456B0C3294BD}"/>
                      </a:ext>
                    </a:extLst>
                  </p:cNvPr>
                  <p:cNvSpPr/>
                  <p:nvPr/>
                </p:nvSpPr>
                <p:spPr>
                  <a:xfrm>
                    <a:off x="4583583" y="1272681"/>
                    <a:ext cx="3168810" cy="437976"/>
                  </a:xfrm>
                  <a:prstGeom prst="roundRect">
                    <a:avLst/>
                  </a:pr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51" name="直線矢印コネクタ 50">
                    <a:extLst>
                      <a:ext uri="{FF2B5EF4-FFF2-40B4-BE49-F238E27FC236}">
                        <a16:creationId xmlns:a16="http://schemas.microsoft.com/office/drawing/2014/main" id="{BDBE7340-D161-49D2-AEDA-17E748E09C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129497" y="1703878"/>
                    <a:ext cx="0" cy="891379"/>
                  </a:xfrm>
                  <a:prstGeom prst="straightConnector1">
                    <a:avLst/>
                  </a:prstGeom>
                  <a:ln w="412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9" name="グループ化 68">
                    <a:extLst>
                      <a:ext uri="{FF2B5EF4-FFF2-40B4-BE49-F238E27FC236}">
                        <a16:creationId xmlns:a16="http://schemas.microsoft.com/office/drawing/2014/main" id="{AB1D0C51-5DA1-4F67-903C-C44DB75078CA}"/>
                      </a:ext>
                    </a:extLst>
                  </p:cNvPr>
                  <p:cNvGrpSpPr/>
                  <p:nvPr/>
                </p:nvGrpSpPr>
                <p:grpSpPr>
                  <a:xfrm>
                    <a:off x="5426807" y="1934087"/>
                    <a:ext cx="1468817" cy="402027"/>
                    <a:chOff x="6334973" y="1996882"/>
                    <a:chExt cx="1468817" cy="402027"/>
                  </a:xfrm>
                </p:grpSpPr>
                <p:sp>
                  <p:nvSpPr>
                    <p:cNvPr id="52" name="正方形/長方形 51">
                      <a:extLst>
                        <a:ext uri="{FF2B5EF4-FFF2-40B4-BE49-F238E27FC236}">
                          <a16:creationId xmlns:a16="http://schemas.microsoft.com/office/drawing/2014/main" id="{F642E02A-BFBC-41A4-AA3F-058F200D27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48249" y="1996882"/>
                      <a:ext cx="1354517" cy="367826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53" name="テキスト ボックス 52">
                      <a:extLst>
                        <a:ext uri="{FF2B5EF4-FFF2-40B4-BE49-F238E27FC236}">
                          <a16:creationId xmlns:a16="http://schemas.microsoft.com/office/drawing/2014/main" id="{73428DA8-758B-4D15-BDAC-329BAE402F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34973" y="1998799"/>
                      <a:ext cx="146881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sz="2000" b="1" dirty="0"/>
                        <a:t>GIS</a:t>
                      </a:r>
                      <a:r>
                        <a:rPr kumimoji="1" lang="ja-JP" altLang="en-US" sz="2000" b="1" dirty="0"/>
                        <a:t>の利用</a:t>
                      </a:r>
                    </a:p>
                  </p:txBody>
                </p:sp>
              </p:grpSp>
              <p:cxnSp>
                <p:nvCxnSpPr>
                  <p:cNvPr id="54" name="直線矢印コネクタ 53">
                    <a:extLst>
                      <a:ext uri="{FF2B5EF4-FFF2-40B4-BE49-F238E27FC236}">
                        <a16:creationId xmlns:a16="http://schemas.microsoft.com/office/drawing/2014/main" id="{131FD1B9-1CFF-435B-A99A-9475EA6DF1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095999" y="5024920"/>
                    <a:ext cx="0" cy="495369"/>
                  </a:xfrm>
                  <a:prstGeom prst="straightConnector1">
                    <a:avLst/>
                  </a:prstGeom>
                  <a:ln w="41275">
                    <a:solidFill>
                      <a:schemeClr val="accent2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9" name="グループ化 98">
                    <a:extLst>
                      <a:ext uri="{FF2B5EF4-FFF2-40B4-BE49-F238E27FC236}">
                        <a16:creationId xmlns:a16="http://schemas.microsoft.com/office/drawing/2014/main" id="{40982B7C-A939-4B1C-B591-961AE4917472}"/>
                      </a:ext>
                    </a:extLst>
                  </p:cNvPr>
                  <p:cNvGrpSpPr/>
                  <p:nvPr/>
                </p:nvGrpSpPr>
                <p:grpSpPr>
                  <a:xfrm>
                    <a:off x="4486034" y="3575669"/>
                    <a:ext cx="3219930" cy="985211"/>
                    <a:chOff x="4547800" y="3451148"/>
                    <a:chExt cx="3219930" cy="985211"/>
                  </a:xfrm>
                </p:grpSpPr>
                <p:grpSp>
                  <p:nvGrpSpPr>
                    <p:cNvPr id="90" name="グループ化 89">
                      <a:extLst>
                        <a:ext uri="{FF2B5EF4-FFF2-40B4-BE49-F238E27FC236}">
                          <a16:creationId xmlns:a16="http://schemas.microsoft.com/office/drawing/2014/main" id="{71FA1889-B537-443E-9E2D-E7B70ACAB7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47800" y="3469972"/>
                      <a:ext cx="1232241" cy="966387"/>
                      <a:chOff x="4894292" y="3308122"/>
                      <a:chExt cx="1232241" cy="966387"/>
                    </a:xfrm>
                  </p:grpSpPr>
                  <p:sp>
                    <p:nvSpPr>
                      <p:cNvPr id="87" name="平行四辺形 86">
                        <a:extLst>
                          <a:ext uri="{FF2B5EF4-FFF2-40B4-BE49-F238E27FC236}">
                            <a16:creationId xmlns:a16="http://schemas.microsoft.com/office/drawing/2014/main" id="{B28CEF7F-E41B-4869-A99D-E3F6A4B15A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5685" y="3308122"/>
                        <a:ext cx="830848" cy="446924"/>
                      </a:xfrm>
                      <a:prstGeom prst="parallelogram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88" name="平行四辺形 87">
                        <a:extLst>
                          <a:ext uri="{FF2B5EF4-FFF2-40B4-BE49-F238E27FC236}">
                            <a16:creationId xmlns:a16="http://schemas.microsoft.com/office/drawing/2014/main" id="{53E7317D-F2DB-4413-80D7-8E2D144CFE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73309" y="3541035"/>
                        <a:ext cx="830848" cy="446924"/>
                      </a:xfrm>
                      <a:prstGeom prst="parallelogram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89" name="平行四辺形 88">
                        <a:extLst>
                          <a:ext uri="{FF2B5EF4-FFF2-40B4-BE49-F238E27FC236}">
                            <a16:creationId xmlns:a16="http://schemas.microsoft.com/office/drawing/2014/main" id="{D4AE01BE-70A7-4E29-985A-BE4E7AB7AA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4292" y="3827585"/>
                        <a:ext cx="830848" cy="446924"/>
                      </a:xfrm>
                      <a:prstGeom prst="parallelogram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91" name="グループ化 90">
                      <a:extLst>
                        <a:ext uri="{FF2B5EF4-FFF2-40B4-BE49-F238E27FC236}">
                          <a16:creationId xmlns:a16="http://schemas.microsoft.com/office/drawing/2014/main" id="{F6353DA0-F87C-4A9C-A72B-98AED16B978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71577" y="3451148"/>
                      <a:ext cx="1232241" cy="966387"/>
                      <a:chOff x="4894292" y="3308122"/>
                      <a:chExt cx="1232241" cy="966387"/>
                    </a:xfrm>
                  </p:grpSpPr>
                  <p:sp>
                    <p:nvSpPr>
                      <p:cNvPr id="92" name="平行四辺形 91">
                        <a:extLst>
                          <a:ext uri="{FF2B5EF4-FFF2-40B4-BE49-F238E27FC236}">
                            <a16:creationId xmlns:a16="http://schemas.microsoft.com/office/drawing/2014/main" id="{9B90DFD3-EBA3-434E-AC25-6FDF30979E3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5685" y="3308122"/>
                        <a:ext cx="830848" cy="446924"/>
                      </a:xfrm>
                      <a:prstGeom prst="parallelogram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3" name="平行四辺形 92">
                        <a:extLst>
                          <a:ext uri="{FF2B5EF4-FFF2-40B4-BE49-F238E27FC236}">
                            <a16:creationId xmlns:a16="http://schemas.microsoft.com/office/drawing/2014/main" id="{0AC46B86-74FC-4229-8BF4-14BAF5F4A2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73309" y="3541035"/>
                        <a:ext cx="830848" cy="446924"/>
                      </a:xfrm>
                      <a:prstGeom prst="parallelogram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4" name="平行四辺形 93">
                        <a:extLst>
                          <a:ext uri="{FF2B5EF4-FFF2-40B4-BE49-F238E27FC236}">
                            <a16:creationId xmlns:a16="http://schemas.microsoft.com/office/drawing/2014/main" id="{86B89B8C-25AB-48F2-9DF3-8E3CBA3166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4292" y="3827585"/>
                        <a:ext cx="830848" cy="446924"/>
                      </a:xfrm>
                      <a:prstGeom prst="parallelogram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95" name="グループ化 94">
                      <a:extLst>
                        <a:ext uri="{FF2B5EF4-FFF2-40B4-BE49-F238E27FC236}">
                          <a16:creationId xmlns:a16="http://schemas.microsoft.com/office/drawing/2014/main" id="{E6A939E7-0DC5-4969-9218-B00DE9AAB8E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35489" y="3465890"/>
                      <a:ext cx="1232241" cy="966387"/>
                      <a:chOff x="4894292" y="3308122"/>
                      <a:chExt cx="1232241" cy="966387"/>
                    </a:xfrm>
                  </p:grpSpPr>
                  <p:sp>
                    <p:nvSpPr>
                      <p:cNvPr id="96" name="平行四辺形 95">
                        <a:extLst>
                          <a:ext uri="{FF2B5EF4-FFF2-40B4-BE49-F238E27FC236}">
                            <a16:creationId xmlns:a16="http://schemas.microsoft.com/office/drawing/2014/main" id="{59527B43-A516-4E08-823B-F6992DF315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95685" y="3308122"/>
                        <a:ext cx="830848" cy="446924"/>
                      </a:xfrm>
                      <a:prstGeom prst="parallelogram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7" name="平行四辺形 96">
                        <a:extLst>
                          <a:ext uri="{FF2B5EF4-FFF2-40B4-BE49-F238E27FC236}">
                            <a16:creationId xmlns:a16="http://schemas.microsoft.com/office/drawing/2014/main" id="{07D1D443-35E9-41D9-A298-24F6C06C77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73309" y="3541035"/>
                        <a:ext cx="830848" cy="446924"/>
                      </a:xfrm>
                      <a:prstGeom prst="parallelogram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8" name="平行四辺形 97">
                        <a:extLst>
                          <a:ext uri="{FF2B5EF4-FFF2-40B4-BE49-F238E27FC236}">
                            <a16:creationId xmlns:a16="http://schemas.microsoft.com/office/drawing/2014/main" id="{A5B0EFBB-694A-432F-AF04-4EB99C448A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4292" y="3827585"/>
                        <a:ext cx="830848" cy="446924"/>
                      </a:xfrm>
                      <a:prstGeom prst="parallelogram">
                        <a:avLst/>
                      </a:prstGeom>
                      <a:noFill/>
                      <a:ln w="158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</p:grpSp>
            <p:sp>
              <p:nvSpPr>
                <p:cNvPr id="146" name="テキスト ボックス 145">
                  <a:extLst>
                    <a:ext uri="{FF2B5EF4-FFF2-40B4-BE49-F238E27FC236}">
                      <a16:creationId xmlns:a16="http://schemas.microsoft.com/office/drawing/2014/main" id="{271CED54-5DF2-4530-B70C-DF6973D0BB7B}"/>
                    </a:ext>
                  </a:extLst>
                </p:cNvPr>
                <p:cNvSpPr txBox="1"/>
                <p:nvPr/>
              </p:nvSpPr>
              <p:spPr>
                <a:xfrm>
                  <a:off x="8776995" y="5519028"/>
                  <a:ext cx="263811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400" b="1" dirty="0"/>
                    <a:t>復興住宅地の選定</a:t>
                  </a:r>
                </a:p>
              </p:txBody>
            </p:sp>
            <p:sp>
              <p:nvSpPr>
                <p:cNvPr id="147" name="四角形: 角を丸くする 146">
                  <a:extLst>
                    <a:ext uri="{FF2B5EF4-FFF2-40B4-BE49-F238E27FC236}">
                      <a16:creationId xmlns:a16="http://schemas.microsoft.com/office/drawing/2014/main" id="{E77967E9-E9EF-4CEB-8915-92945E9568AE}"/>
                    </a:ext>
                  </a:extLst>
                </p:cNvPr>
                <p:cNvSpPr/>
                <p:nvPr/>
              </p:nvSpPr>
              <p:spPr>
                <a:xfrm>
                  <a:off x="8766827" y="5497463"/>
                  <a:ext cx="2636897" cy="461665"/>
                </a:xfrm>
                <a:prstGeom prst="roundRect">
                  <a:avLst/>
                </a:prstGeom>
                <a:noFill/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34" name="グループ化 133">
                  <a:extLst>
                    <a:ext uri="{FF2B5EF4-FFF2-40B4-BE49-F238E27FC236}">
                      <a16:creationId xmlns:a16="http://schemas.microsoft.com/office/drawing/2014/main" id="{5930E0DD-888C-48BB-A2E7-9483FCD6B2E4}"/>
                    </a:ext>
                  </a:extLst>
                </p:cNvPr>
                <p:cNvGrpSpPr/>
                <p:nvPr/>
              </p:nvGrpSpPr>
              <p:grpSpPr>
                <a:xfrm>
                  <a:off x="8312695" y="2595257"/>
                  <a:ext cx="3684799" cy="2477457"/>
                  <a:chOff x="305720" y="2259724"/>
                  <a:chExt cx="3684799" cy="2477457"/>
                </a:xfrm>
              </p:grpSpPr>
              <p:sp>
                <p:nvSpPr>
                  <p:cNvPr id="142" name="四角形: 角を丸くする 141">
                    <a:extLst>
                      <a:ext uri="{FF2B5EF4-FFF2-40B4-BE49-F238E27FC236}">
                        <a16:creationId xmlns:a16="http://schemas.microsoft.com/office/drawing/2014/main" id="{B0B1091A-C001-4238-BA30-8905EBFDA5C0}"/>
                      </a:ext>
                    </a:extLst>
                  </p:cNvPr>
                  <p:cNvSpPr/>
                  <p:nvPr/>
                </p:nvSpPr>
                <p:spPr>
                  <a:xfrm>
                    <a:off x="325821" y="2259724"/>
                    <a:ext cx="3513548" cy="2477457"/>
                  </a:xfrm>
                  <a:prstGeom prst="roundRect">
                    <a:avLst/>
                  </a:pr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4" name="テキスト ボックス 143">
                    <a:extLst>
                      <a:ext uri="{FF2B5EF4-FFF2-40B4-BE49-F238E27FC236}">
                        <a16:creationId xmlns:a16="http://schemas.microsoft.com/office/drawing/2014/main" id="{D40B21F3-4D05-44CE-BBA4-CEBCF55A8CB2}"/>
                      </a:ext>
                    </a:extLst>
                  </p:cNvPr>
                  <p:cNvSpPr txBox="1"/>
                  <p:nvPr/>
                </p:nvSpPr>
                <p:spPr>
                  <a:xfrm>
                    <a:off x="450189" y="2319097"/>
                    <a:ext cx="178675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2400" dirty="0"/>
                      <a:t>航空写真</a:t>
                    </a:r>
                  </a:p>
                </p:txBody>
              </p:sp>
              <p:sp>
                <p:nvSpPr>
                  <p:cNvPr id="145" name="テキスト ボックス 144">
                    <a:extLst>
                      <a:ext uri="{FF2B5EF4-FFF2-40B4-BE49-F238E27FC236}">
                        <a16:creationId xmlns:a16="http://schemas.microsoft.com/office/drawing/2014/main" id="{E26BB784-405C-42DF-AAFB-712600DD3F0E}"/>
                      </a:ext>
                    </a:extLst>
                  </p:cNvPr>
                  <p:cNvSpPr txBox="1"/>
                  <p:nvPr/>
                </p:nvSpPr>
                <p:spPr>
                  <a:xfrm>
                    <a:off x="305720" y="4241663"/>
                    <a:ext cx="3684799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ja-JP" altLang="en-US" sz="1100" b="0" i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rPr>
                      <a:t>出典：国土地理院ウェブサイト（</a:t>
                    </a:r>
                    <a:r>
                      <a:rPr lang="en-US" altLang="ja-JP" sz="1100" b="0" i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rPr>
                      <a:t>https://mapps.gsi.go.jp/maplibSearch.do#1</a:t>
                    </a:r>
                    <a:r>
                      <a:rPr lang="ja-JP" altLang="en-US" sz="1100" b="0" i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rPr>
                      <a:t>）</a:t>
                    </a:r>
                    <a:endParaRPr kumimoji="1" lang="ja-JP" altLang="en-US" sz="1100" dirty="0"/>
                  </a:p>
                </p:txBody>
              </p:sp>
            </p:grpSp>
            <p:sp>
              <p:nvSpPr>
                <p:cNvPr id="140" name="テキスト ボックス 139">
                  <a:extLst>
                    <a:ext uri="{FF2B5EF4-FFF2-40B4-BE49-F238E27FC236}">
                      <a16:creationId xmlns:a16="http://schemas.microsoft.com/office/drawing/2014/main" id="{9715C267-FA98-4982-8659-2929D274FC98}"/>
                    </a:ext>
                  </a:extLst>
                </p:cNvPr>
                <p:cNvSpPr txBox="1"/>
                <p:nvPr/>
              </p:nvSpPr>
              <p:spPr>
                <a:xfrm>
                  <a:off x="9437297" y="1279987"/>
                  <a:ext cx="1295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ja-JP" altLang="en-US" sz="2400" dirty="0"/>
                    <a:t>地籍図</a:t>
                  </a:r>
                  <a:endParaRPr kumimoji="1" lang="en-US" altLang="ja-JP" sz="2400" dirty="0"/>
                </a:p>
              </p:txBody>
            </p:sp>
            <p:sp>
              <p:nvSpPr>
                <p:cNvPr id="141" name="四角形: 角を丸くする 140">
                  <a:extLst>
                    <a:ext uri="{FF2B5EF4-FFF2-40B4-BE49-F238E27FC236}">
                      <a16:creationId xmlns:a16="http://schemas.microsoft.com/office/drawing/2014/main" id="{E0157C7D-EDE2-427F-BC8B-7F7ED8AF2315}"/>
                    </a:ext>
                  </a:extLst>
                </p:cNvPr>
                <p:cNvSpPr/>
                <p:nvPr/>
              </p:nvSpPr>
              <p:spPr>
                <a:xfrm>
                  <a:off x="9538304" y="1289000"/>
                  <a:ext cx="1115499" cy="436605"/>
                </a:xfrm>
                <a:prstGeom prst="roundRect">
                  <a:avLst/>
                </a:pr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136" name="直線矢印コネクタ 135">
                  <a:extLst>
                    <a:ext uri="{FF2B5EF4-FFF2-40B4-BE49-F238E27FC236}">
                      <a16:creationId xmlns:a16="http://schemas.microsoft.com/office/drawing/2014/main" id="{D3DEDDF9-BC16-438D-8C0C-C444369C9F28}"/>
                    </a:ext>
                  </a:extLst>
                </p:cNvPr>
                <p:cNvCxnSpPr>
                  <a:cxnSpLocks/>
                  <a:stCxn id="141" idx="2"/>
                  <a:endCxn id="142" idx="0"/>
                </p:cNvCxnSpPr>
                <p:nvPr/>
              </p:nvCxnSpPr>
              <p:spPr>
                <a:xfrm flipH="1">
                  <a:off x="10089570" y="1725605"/>
                  <a:ext cx="6484" cy="869652"/>
                </a:xfrm>
                <a:prstGeom prst="straightConnector1">
                  <a:avLst/>
                </a:prstGeom>
                <a:ln w="412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7" name="正方形/長方形 136">
                  <a:extLst>
                    <a:ext uri="{FF2B5EF4-FFF2-40B4-BE49-F238E27FC236}">
                      <a16:creationId xmlns:a16="http://schemas.microsoft.com/office/drawing/2014/main" id="{0FC6511C-D60D-4476-9F0E-139B614A83B4}"/>
                    </a:ext>
                  </a:extLst>
                </p:cNvPr>
                <p:cNvSpPr/>
                <p:nvPr/>
              </p:nvSpPr>
              <p:spPr>
                <a:xfrm>
                  <a:off x="9371418" y="2063365"/>
                  <a:ext cx="1468818" cy="34472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" name="テキスト ボックス 137">
                  <a:extLst>
                    <a:ext uri="{FF2B5EF4-FFF2-40B4-BE49-F238E27FC236}">
                      <a16:creationId xmlns:a16="http://schemas.microsoft.com/office/drawing/2014/main" id="{76C35FAA-5CB4-4728-AB55-CB660C130E07}"/>
                    </a:ext>
                  </a:extLst>
                </p:cNvPr>
                <p:cNvSpPr txBox="1"/>
                <p:nvPr/>
              </p:nvSpPr>
              <p:spPr>
                <a:xfrm>
                  <a:off x="9371419" y="2042496"/>
                  <a:ext cx="146881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2000" b="1" dirty="0"/>
                    <a:t>重ね合わせ</a:t>
                  </a:r>
                  <a:endParaRPr kumimoji="1" lang="ja-JP" altLang="en-US" sz="2000" b="1" dirty="0"/>
                </a:p>
              </p:txBody>
            </p:sp>
            <p:cxnSp>
              <p:nvCxnSpPr>
                <p:cNvPr id="139" name="直線矢印コネクタ 138">
                  <a:extLst>
                    <a:ext uri="{FF2B5EF4-FFF2-40B4-BE49-F238E27FC236}">
                      <a16:creationId xmlns:a16="http://schemas.microsoft.com/office/drawing/2014/main" id="{C8A326EF-4D5D-4B1B-A913-55E8797959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55094" y="5072714"/>
                  <a:ext cx="0" cy="387356"/>
                </a:xfrm>
                <a:prstGeom prst="straightConnector1">
                  <a:avLst/>
                </a:prstGeom>
                <a:ln w="41275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67" name="図 166">
                  <a:extLst>
                    <a:ext uri="{FF2B5EF4-FFF2-40B4-BE49-F238E27FC236}">
                      <a16:creationId xmlns:a16="http://schemas.microsoft.com/office/drawing/2014/main" id="{30A28C5C-7AAE-4997-9E34-C6AA37875B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87850" y="3107210"/>
                  <a:ext cx="2067493" cy="1447245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4230056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8BF3E07-5876-48AA-9326-EF9DF5ADD87F}"/>
              </a:ext>
            </a:extLst>
          </p:cNvPr>
          <p:cNvGrpSpPr/>
          <p:nvPr/>
        </p:nvGrpSpPr>
        <p:grpSpPr>
          <a:xfrm>
            <a:off x="101600" y="316108"/>
            <a:ext cx="11988800" cy="6225784"/>
            <a:chOff x="69192" y="596348"/>
            <a:chExt cx="11988800" cy="6225784"/>
          </a:xfrm>
        </p:grpSpPr>
        <p:sp>
          <p:nvSpPr>
            <p:cNvPr id="26" name="四角形: 角を丸くする 25">
              <a:extLst>
                <a:ext uri="{FF2B5EF4-FFF2-40B4-BE49-F238E27FC236}">
                  <a16:creationId xmlns:a16="http://schemas.microsoft.com/office/drawing/2014/main" id="{3A32DD6E-5CE7-4A6A-85EA-FA40A421B94B}"/>
                </a:ext>
              </a:extLst>
            </p:cNvPr>
            <p:cNvSpPr/>
            <p:nvPr/>
          </p:nvSpPr>
          <p:spPr>
            <a:xfrm>
              <a:off x="69192" y="596348"/>
              <a:ext cx="11988800" cy="6225784"/>
            </a:xfrm>
            <a:prstGeom prst="roundRect">
              <a:avLst>
                <a:gd name="adj" fmla="val 3561"/>
              </a:avLst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B323F7B0-0BC4-48DE-9B18-842E1C868925}"/>
                </a:ext>
              </a:extLst>
            </p:cNvPr>
            <p:cNvGrpSpPr/>
            <p:nvPr/>
          </p:nvGrpSpPr>
          <p:grpSpPr>
            <a:xfrm>
              <a:off x="568529" y="877043"/>
              <a:ext cx="11054941" cy="5674306"/>
              <a:chOff x="568529" y="877043"/>
              <a:chExt cx="11054941" cy="5674306"/>
            </a:xfrm>
          </p:grpSpPr>
          <p:grpSp>
            <p:nvGrpSpPr>
              <p:cNvPr id="98" name="グループ化 97">
                <a:extLst>
                  <a:ext uri="{FF2B5EF4-FFF2-40B4-BE49-F238E27FC236}">
                    <a16:creationId xmlns:a16="http://schemas.microsoft.com/office/drawing/2014/main" id="{F21D4758-51E7-43F2-AA49-0A18B8A1CF63}"/>
                  </a:ext>
                </a:extLst>
              </p:cNvPr>
              <p:cNvGrpSpPr/>
              <p:nvPr/>
            </p:nvGrpSpPr>
            <p:grpSpPr>
              <a:xfrm>
                <a:off x="568529" y="877043"/>
                <a:ext cx="11054941" cy="5674306"/>
                <a:chOff x="689382" y="857741"/>
                <a:chExt cx="11054941" cy="5674306"/>
              </a:xfrm>
            </p:grpSpPr>
            <p:grpSp>
              <p:nvGrpSpPr>
                <p:cNvPr id="71" name="グループ化 70">
                  <a:extLst>
                    <a:ext uri="{FF2B5EF4-FFF2-40B4-BE49-F238E27FC236}">
                      <a16:creationId xmlns:a16="http://schemas.microsoft.com/office/drawing/2014/main" id="{71E41A50-E31F-4DE2-8D71-B665D74B1FDB}"/>
                    </a:ext>
                  </a:extLst>
                </p:cNvPr>
                <p:cNvGrpSpPr/>
                <p:nvPr/>
              </p:nvGrpSpPr>
              <p:grpSpPr>
                <a:xfrm>
                  <a:off x="689382" y="857741"/>
                  <a:ext cx="9940086" cy="1245579"/>
                  <a:chOff x="689382" y="857741"/>
                  <a:chExt cx="9940086" cy="1245579"/>
                </a:xfrm>
              </p:grpSpPr>
              <p:grpSp>
                <p:nvGrpSpPr>
                  <p:cNvPr id="19" name="グループ化 18">
                    <a:extLst>
                      <a:ext uri="{FF2B5EF4-FFF2-40B4-BE49-F238E27FC236}">
                        <a16:creationId xmlns:a16="http://schemas.microsoft.com/office/drawing/2014/main" id="{FBB17B40-DB7F-4B05-B337-91ABECBB318E}"/>
                      </a:ext>
                    </a:extLst>
                  </p:cNvPr>
                  <p:cNvGrpSpPr/>
                  <p:nvPr/>
                </p:nvGrpSpPr>
                <p:grpSpPr>
                  <a:xfrm>
                    <a:off x="689382" y="1040558"/>
                    <a:ext cx="5928324" cy="904875"/>
                    <a:chOff x="624877" y="943447"/>
                    <a:chExt cx="5928324" cy="904875"/>
                  </a:xfrm>
                </p:grpSpPr>
                <p:grpSp>
                  <p:nvGrpSpPr>
                    <p:cNvPr id="7" name="グループ化 6">
                      <a:extLst>
                        <a:ext uri="{FF2B5EF4-FFF2-40B4-BE49-F238E27FC236}">
                          <a16:creationId xmlns:a16="http://schemas.microsoft.com/office/drawing/2014/main" id="{A1815549-AE24-458F-849F-1BFFF1A0040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4877" y="1015433"/>
                      <a:ext cx="5928324" cy="794317"/>
                      <a:chOff x="890893" y="805591"/>
                      <a:chExt cx="6215996" cy="806491"/>
                    </a:xfrm>
                  </p:grpSpPr>
                  <p:sp>
                    <p:nvSpPr>
                      <p:cNvPr id="12" name="テキスト ボックス 11">
                        <a:extLst>
                          <a:ext uri="{FF2B5EF4-FFF2-40B4-BE49-F238E27FC236}">
                            <a16:creationId xmlns:a16="http://schemas.microsoft.com/office/drawing/2014/main" id="{55019FEB-7801-4EE7-A7C0-22F06BEA0F4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90893" y="929161"/>
                        <a:ext cx="2245395" cy="37499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ja-JP" altLang="en-US" b="1" dirty="0"/>
                          <a:t>モデルの定式化</a:t>
                        </a:r>
                        <a:r>
                          <a:rPr kumimoji="1" lang="ja-JP" altLang="en-US" b="1" dirty="0"/>
                          <a:t>：</a:t>
                        </a:r>
                      </a:p>
                    </p:txBody>
                  </p:sp>
                  <p:pic>
                    <p:nvPicPr>
                      <p:cNvPr id="3" name="図 2" descr="グラフ, ダイアグラム&#10;&#10;中程度の精度で自動的に生成された説明">
                        <a:extLst>
                          <a:ext uri="{FF2B5EF4-FFF2-40B4-BE49-F238E27FC236}">
                            <a16:creationId xmlns:a16="http://schemas.microsoft.com/office/drawing/2014/main" id="{195EEFCB-06FB-4910-B8D6-E0BF4D88FCD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820419" y="805591"/>
                        <a:ext cx="4286470" cy="806491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17" name="四角形: 角を丸くする 16">
                      <a:extLst>
                        <a:ext uri="{FF2B5EF4-FFF2-40B4-BE49-F238E27FC236}">
                          <a16:creationId xmlns:a16="http://schemas.microsoft.com/office/drawing/2014/main" id="{5347579A-0AB1-450D-AF81-0BDA6CE1C2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4877" y="943447"/>
                      <a:ext cx="5928324" cy="904875"/>
                    </a:xfrm>
                    <a:prstGeom prst="roundRect">
                      <a:avLst>
                        <a:gd name="adj" fmla="val 8903"/>
                      </a:avLst>
                    </a:prstGeom>
                    <a:noFill/>
                    <a:ln w="317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038" name="グループ化 1037">
                    <a:extLst>
                      <a:ext uri="{FF2B5EF4-FFF2-40B4-BE49-F238E27FC236}">
                        <a16:creationId xmlns:a16="http://schemas.microsoft.com/office/drawing/2014/main" id="{027CDAEB-283E-4219-B37B-9FB25877F4C0}"/>
                      </a:ext>
                    </a:extLst>
                  </p:cNvPr>
                  <p:cNvGrpSpPr/>
                  <p:nvPr/>
                </p:nvGrpSpPr>
                <p:grpSpPr>
                  <a:xfrm>
                    <a:off x="8079252" y="857741"/>
                    <a:ext cx="2550216" cy="1245579"/>
                    <a:chOff x="7735684" y="789801"/>
                    <a:chExt cx="2550216" cy="1245579"/>
                  </a:xfrm>
                </p:grpSpPr>
                <p:grpSp>
                  <p:nvGrpSpPr>
                    <p:cNvPr id="1036" name="グループ化 1035">
                      <a:extLst>
                        <a:ext uri="{FF2B5EF4-FFF2-40B4-BE49-F238E27FC236}">
                          <a16:creationId xmlns:a16="http://schemas.microsoft.com/office/drawing/2014/main" id="{DE62B855-ECAD-4FAE-A2DE-C387931934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735684" y="860147"/>
                      <a:ext cx="2345462" cy="1071474"/>
                      <a:chOff x="7034530" y="830767"/>
                      <a:chExt cx="2345462" cy="1071474"/>
                    </a:xfrm>
                  </p:grpSpPr>
                  <p:sp>
                    <p:nvSpPr>
                      <p:cNvPr id="62" name="テキスト ボックス 61">
                        <a:extLst>
                          <a:ext uri="{FF2B5EF4-FFF2-40B4-BE49-F238E27FC236}">
                            <a16:creationId xmlns:a16="http://schemas.microsoft.com/office/drawing/2014/main" id="{95A5E1D1-80A6-4099-8E2A-EABBF03A3FB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034530" y="830767"/>
                        <a:ext cx="2141480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ja-JP" sz="1400" b="1" dirty="0"/>
                          <a:t>【</a:t>
                        </a:r>
                        <a:r>
                          <a:rPr lang="ja-JP" altLang="en-US" sz="1400" b="1" dirty="0"/>
                          <a:t>パラメータ</a:t>
                        </a:r>
                        <a:r>
                          <a:rPr lang="en-US" altLang="ja-JP" sz="1400" b="1" dirty="0"/>
                          <a:t>】</a:t>
                        </a:r>
                        <a:endParaRPr kumimoji="1" lang="ja-JP" altLang="en-US" sz="1400" b="1" dirty="0"/>
                      </a:p>
                    </p:txBody>
                  </p:sp>
                  <p:grpSp>
                    <p:nvGrpSpPr>
                      <p:cNvPr id="1033" name="グループ化 1032">
                        <a:extLst>
                          <a:ext uri="{FF2B5EF4-FFF2-40B4-BE49-F238E27FC236}">
                            <a16:creationId xmlns:a16="http://schemas.microsoft.com/office/drawing/2014/main" id="{66535067-2066-4702-8011-205F5CC17B6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85740" y="1167899"/>
                        <a:ext cx="1068079" cy="307777"/>
                        <a:chOff x="7493635" y="1157528"/>
                        <a:chExt cx="1068079" cy="307777"/>
                      </a:xfrm>
                    </p:grpSpPr>
                    <p:pic>
                      <p:nvPicPr>
                        <p:cNvPr id="1026" name="図 1025">
                          <a:extLst>
                            <a:ext uri="{FF2B5EF4-FFF2-40B4-BE49-F238E27FC236}">
                              <a16:creationId xmlns:a16="http://schemas.microsoft.com/office/drawing/2014/main" id="{19F18629-207C-4237-AE06-5FD7C407EA2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8275949" y="1175916"/>
                          <a:ext cx="285765" cy="254013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73" name="テキスト ボックス 72">
                          <a:extLst>
                            <a:ext uri="{FF2B5EF4-FFF2-40B4-BE49-F238E27FC236}">
                              <a16:creationId xmlns:a16="http://schemas.microsoft.com/office/drawing/2014/main" id="{86F5819D-BD48-4C51-8A43-254244F7B59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493635" y="1157528"/>
                          <a:ext cx="899795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kumimoji="1" lang="ja-JP" altLang="en-US" sz="1400" b="1" dirty="0"/>
                            <a:t>観測値：</a:t>
                          </a:r>
                        </a:p>
                      </p:txBody>
                    </p:sp>
                  </p:grpSp>
                  <p:grpSp>
                    <p:nvGrpSpPr>
                      <p:cNvPr id="1035" name="グループ化 1034">
                        <a:extLst>
                          <a:ext uri="{FF2B5EF4-FFF2-40B4-BE49-F238E27FC236}">
                            <a16:creationId xmlns:a16="http://schemas.microsoft.com/office/drawing/2014/main" id="{55625676-4FF6-4AE6-8434-23BCAD09051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97170" y="1594464"/>
                        <a:ext cx="1982773" cy="307777"/>
                        <a:chOff x="7205342" y="1655861"/>
                        <a:chExt cx="1982773" cy="307777"/>
                      </a:xfrm>
                    </p:grpSpPr>
                    <p:pic>
                      <p:nvPicPr>
                        <p:cNvPr id="1028" name="図 1027">
                          <a:extLst>
                            <a:ext uri="{FF2B5EF4-FFF2-40B4-BE49-F238E27FC236}">
                              <a16:creationId xmlns:a16="http://schemas.microsoft.com/office/drawing/2014/main" id="{CE6F6132-7DEB-4EC0-B82F-260A06D1CCEB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8953153" y="1663691"/>
                          <a:ext cx="234962" cy="292115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75" name="テキスト ボックス 74">
                          <a:extLst>
                            <a:ext uri="{FF2B5EF4-FFF2-40B4-BE49-F238E27FC236}">
                              <a16:creationId xmlns:a16="http://schemas.microsoft.com/office/drawing/2014/main" id="{D39CF497-EC03-43AC-8449-5C641B941FD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205342" y="1655861"/>
                          <a:ext cx="1799856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kumimoji="1" lang="ja-JP" altLang="en-US" sz="1400" b="1" dirty="0"/>
                            <a:t>観測値間の関係値：</a:t>
                          </a:r>
                        </a:p>
                      </p:txBody>
                    </p:sp>
                  </p:grpSp>
                  <p:grpSp>
                    <p:nvGrpSpPr>
                      <p:cNvPr id="1034" name="グループ化 1033">
                        <a:extLst>
                          <a:ext uri="{FF2B5EF4-FFF2-40B4-BE49-F238E27FC236}">
                            <a16:creationId xmlns:a16="http://schemas.microsoft.com/office/drawing/2014/main" id="{F2066227-88C1-4BF9-8B53-EDCA88D6D88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500806" y="1167898"/>
                        <a:ext cx="879186" cy="307777"/>
                        <a:chOff x="8960161" y="1175753"/>
                        <a:chExt cx="879186" cy="307777"/>
                      </a:xfrm>
                    </p:grpSpPr>
                    <p:pic>
                      <p:nvPicPr>
                        <p:cNvPr id="1024" name="図 1023">
                          <a:extLst>
                            <a:ext uri="{FF2B5EF4-FFF2-40B4-BE49-F238E27FC236}">
                              <a16:creationId xmlns:a16="http://schemas.microsoft.com/office/drawing/2014/main" id="{47C647B0-83D5-4DF7-9DD3-57A2DAD7BE39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9604385" y="1188676"/>
                          <a:ext cx="234962" cy="254013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76" name="テキスト ボックス 75">
                          <a:extLst>
                            <a:ext uri="{FF2B5EF4-FFF2-40B4-BE49-F238E27FC236}">
                              <a16:creationId xmlns:a16="http://schemas.microsoft.com/office/drawing/2014/main" id="{22FCFDD0-051E-4DF2-ACC0-0F6ED071192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8960161" y="1175753"/>
                          <a:ext cx="766733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ja-JP" altLang="en-US" sz="1400" b="1" dirty="0"/>
                            <a:t>誤差</a:t>
                          </a:r>
                          <a:r>
                            <a:rPr kumimoji="1" lang="ja-JP" altLang="en-US" sz="1400" b="1" dirty="0"/>
                            <a:t>：</a:t>
                          </a:r>
                        </a:p>
                      </p:txBody>
                    </p:sp>
                  </p:grpSp>
                </p:grpSp>
                <p:sp>
                  <p:nvSpPr>
                    <p:cNvPr id="84" name="四角形: 角を丸くする 83">
                      <a:extLst>
                        <a:ext uri="{FF2B5EF4-FFF2-40B4-BE49-F238E27FC236}">
                          <a16:creationId xmlns:a16="http://schemas.microsoft.com/office/drawing/2014/main" id="{8D2073A0-5B78-482B-9C2B-7F93255D09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38280" y="789801"/>
                      <a:ext cx="2547620" cy="1245579"/>
                    </a:xfrm>
                    <a:prstGeom prst="roundRect">
                      <a:avLst>
                        <a:gd name="adj" fmla="val 8903"/>
                      </a:avLst>
                    </a:prstGeom>
                    <a:noFill/>
                    <a:ln w="3175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77" name="グループ化 76">
                  <a:extLst>
                    <a:ext uri="{FF2B5EF4-FFF2-40B4-BE49-F238E27FC236}">
                      <a16:creationId xmlns:a16="http://schemas.microsoft.com/office/drawing/2014/main" id="{7A696595-0C6A-4E47-A036-9C8FBFF52DB5}"/>
                    </a:ext>
                  </a:extLst>
                </p:cNvPr>
                <p:cNvGrpSpPr/>
                <p:nvPr/>
              </p:nvGrpSpPr>
              <p:grpSpPr>
                <a:xfrm>
                  <a:off x="689382" y="2321894"/>
                  <a:ext cx="11054941" cy="4210153"/>
                  <a:chOff x="689382" y="2321894"/>
                  <a:chExt cx="11054941" cy="4210153"/>
                </a:xfrm>
              </p:grpSpPr>
              <p:grpSp>
                <p:nvGrpSpPr>
                  <p:cNvPr id="69" name="グループ化 68">
                    <a:extLst>
                      <a:ext uri="{FF2B5EF4-FFF2-40B4-BE49-F238E27FC236}">
                        <a16:creationId xmlns:a16="http://schemas.microsoft.com/office/drawing/2014/main" id="{0BB4D298-44AE-46FB-82FB-0D88A83B523A}"/>
                      </a:ext>
                    </a:extLst>
                  </p:cNvPr>
                  <p:cNvGrpSpPr/>
                  <p:nvPr/>
                </p:nvGrpSpPr>
                <p:grpSpPr>
                  <a:xfrm>
                    <a:off x="689382" y="2321894"/>
                    <a:ext cx="11054941" cy="1795913"/>
                    <a:chOff x="689382" y="2531043"/>
                    <a:chExt cx="11054941" cy="1795913"/>
                  </a:xfrm>
                </p:grpSpPr>
                <p:grpSp>
                  <p:nvGrpSpPr>
                    <p:cNvPr id="57" name="グループ化 56">
                      <a:extLst>
                        <a:ext uri="{FF2B5EF4-FFF2-40B4-BE49-F238E27FC236}">
                          <a16:creationId xmlns:a16="http://schemas.microsoft.com/office/drawing/2014/main" id="{1E9C4FF7-A1CE-48AF-8D81-E3F7EBCFB96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9382" y="2531043"/>
                      <a:ext cx="2617974" cy="1795913"/>
                      <a:chOff x="1056172" y="2539314"/>
                      <a:chExt cx="2617974" cy="1795913"/>
                    </a:xfrm>
                  </p:grpSpPr>
                  <p:grpSp>
                    <p:nvGrpSpPr>
                      <p:cNvPr id="11" name="グループ化 10">
                        <a:extLst>
                          <a:ext uri="{FF2B5EF4-FFF2-40B4-BE49-F238E27FC236}">
                            <a16:creationId xmlns:a16="http://schemas.microsoft.com/office/drawing/2014/main" id="{FA711E80-530A-460D-8705-C7BD861415C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56172" y="2539314"/>
                        <a:ext cx="685800" cy="514350"/>
                        <a:chOff x="809625" y="2438013"/>
                        <a:chExt cx="685800" cy="514350"/>
                      </a:xfrm>
                    </p:grpSpPr>
                    <p:sp>
                      <p:nvSpPr>
                        <p:cNvPr id="8" name="正方形/長方形 7">
                          <a:extLst>
                            <a:ext uri="{FF2B5EF4-FFF2-40B4-BE49-F238E27FC236}">
                              <a16:creationId xmlns:a16="http://schemas.microsoft.com/office/drawing/2014/main" id="{196309CB-8EBE-4339-AE30-F32EEF26FF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9625" y="2438013"/>
                          <a:ext cx="685800" cy="514350"/>
                        </a:xfrm>
                        <a:prstGeom prst="rect">
                          <a:avLst/>
                        </a:prstGeom>
                        <a:solidFill>
                          <a:srgbClr val="FFFFEB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9" name="テキスト ボックス 8">
                          <a:extLst>
                            <a:ext uri="{FF2B5EF4-FFF2-40B4-BE49-F238E27FC236}">
                              <a16:creationId xmlns:a16="http://schemas.microsoft.com/office/drawing/2014/main" id="{9C19989A-2F9D-437D-AAB9-0F0EA9C2687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866775" y="2464355"/>
                          <a:ext cx="571500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latin typeface="Century" panose="02040604050505020304" pitchFamily="18" charset="0"/>
                            </a:rPr>
                            <a:t>X1</a:t>
                          </a:r>
                          <a:endParaRPr kumimoji="1" lang="ja-JP" altLang="en-US" sz="2400" dirty="0">
                            <a:latin typeface="Century" panose="02040604050505020304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27" name="グループ化 26">
                        <a:extLst>
                          <a:ext uri="{FF2B5EF4-FFF2-40B4-BE49-F238E27FC236}">
                            <a16:creationId xmlns:a16="http://schemas.microsoft.com/office/drawing/2014/main" id="{96BAE455-6584-4572-A0D0-3BFC5B91B96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56172" y="3820877"/>
                        <a:ext cx="685800" cy="514350"/>
                        <a:chOff x="809625" y="2438013"/>
                        <a:chExt cx="685800" cy="514350"/>
                      </a:xfrm>
                    </p:grpSpPr>
                    <p:sp>
                      <p:nvSpPr>
                        <p:cNvPr id="29" name="正方形/長方形 28">
                          <a:extLst>
                            <a:ext uri="{FF2B5EF4-FFF2-40B4-BE49-F238E27FC236}">
                              <a16:creationId xmlns:a16="http://schemas.microsoft.com/office/drawing/2014/main" id="{4F46A224-F31B-485A-A511-488A8715023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9625" y="2438013"/>
                          <a:ext cx="685800" cy="514350"/>
                        </a:xfrm>
                        <a:prstGeom prst="rect">
                          <a:avLst/>
                        </a:prstGeom>
                        <a:solidFill>
                          <a:srgbClr val="FFFFEB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30" name="テキスト ボックス 29">
                          <a:extLst>
                            <a:ext uri="{FF2B5EF4-FFF2-40B4-BE49-F238E27FC236}">
                              <a16:creationId xmlns:a16="http://schemas.microsoft.com/office/drawing/2014/main" id="{070424EB-5B63-46A2-8EA1-64E2E4F1FA5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866775" y="2464355"/>
                          <a:ext cx="571500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latin typeface="Century" panose="02040604050505020304" pitchFamily="18" charset="0"/>
                            </a:rPr>
                            <a:t>X3</a:t>
                          </a:r>
                          <a:endParaRPr kumimoji="1" lang="ja-JP" altLang="en-US" sz="2400" dirty="0">
                            <a:latin typeface="Century" panose="02040604050505020304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31" name="グループ化 30">
                        <a:extLst>
                          <a:ext uri="{FF2B5EF4-FFF2-40B4-BE49-F238E27FC236}">
                            <a16:creationId xmlns:a16="http://schemas.microsoft.com/office/drawing/2014/main" id="{2D41B8EC-987D-4D83-BB45-D258DD4240D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988346" y="2539315"/>
                        <a:ext cx="685800" cy="514350"/>
                        <a:chOff x="809625" y="2438013"/>
                        <a:chExt cx="685800" cy="514350"/>
                      </a:xfrm>
                    </p:grpSpPr>
                    <p:sp>
                      <p:nvSpPr>
                        <p:cNvPr id="32" name="正方形/長方形 31">
                          <a:extLst>
                            <a:ext uri="{FF2B5EF4-FFF2-40B4-BE49-F238E27FC236}">
                              <a16:creationId xmlns:a16="http://schemas.microsoft.com/office/drawing/2014/main" id="{17A6DB1F-CB65-4A79-A173-ED17604C6C6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9625" y="2438013"/>
                          <a:ext cx="685800" cy="514350"/>
                        </a:xfrm>
                        <a:prstGeom prst="rect">
                          <a:avLst/>
                        </a:prstGeom>
                        <a:solidFill>
                          <a:srgbClr val="FFFFEB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33" name="テキスト ボックス 32">
                          <a:extLst>
                            <a:ext uri="{FF2B5EF4-FFF2-40B4-BE49-F238E27FC236}">
                              <a16:creationId xmlns:a16="http://schemas.microsoft.com/office/drawing/2014/main" id="{2B6B446A-CB79-40A9-B1BF-D3EA8DD8775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860218" y="2464355"/>
                          <a:ext cx="584614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latin typeface="Century" panose="02040604050505020304" pitchFamily="18" charset="0"/>
                            </a:rPr>
                            <a:t>X</a:t>
                          </a:r>
                          <a:r>
                            <a:rPr lang="en-US" altLang="ja-JP" sz="2400" dirty="0">
                              <a:latin typeface="Century" panose="02040604050505020304" pitchFamily="18" charset="0"/>
                            </a:rPr>
                            <a:t>2</a:t>
                          </a:r>
                          <a:endParaRPr kumimoji="1" lang="ja-JP" altLang="en-US" sz="2400" dirty="0">
                            <a:latin typeface="Century" panose="02040604050505020304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34" name="グループ化 33">
                        <a:extLst>
                          <a:ext uri="{FF2B5EF4-FFF2-40B4-BE49-F238E27FC236}">
                            <a16:creationId xmlns:a16="http://schemas.microsoft.com/office/drawing/2014/main" id="{F49164A7-06C1-4F5E-B44C-0F7C393C100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988346" y="3820877"/>
                        <a:ext cx="685800" cy="514350"/>
                        <a:chOff x="809625" y="2438013"/>
                        <a:chExt cx="685800" cy="514350"/>
                      </a:xfrm>
                    </p:grpSpPr>
                    <p:sp>
                      <p:nvSpPr>
                        <p:cNvPr id="35" name="正方形/長方形 34">
                          <a:extLst>
                            <a:ext uri="{FF2B5EF4-FFF2-40B4-BE49-F238E27FC236}">
                              <a16:creationId xmlns:a16="http://schemas.microsoft.com/office/drawing/2014/main" id="{CEE5AAE7-0229-400A-AFF8-172EEE17B5C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9625" y="2438013"/>
                          <a:ext cx="685800" cy="514350"/>
                        </a:xfrm>
                        <a:prstGeom prst="rect">
                          <a:avLst/>
                        </a:prstGeom>
                        <a:solidFill>
                          <a:srgbClr val="FFFFEB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36" name="テキスト ボックス 35">
                          <a:extLst>
                            <a:ext uri="{FF2B5EF4-FFF2-40B4-BE49-F238E27FC236}">
                              <a16:creationId xmlns:a16="http://schemas.microsoft.com/office/drawing/2014/main" id="{C8E7D72B-1239-4A23-944C-F92D1D02ACA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866775" y="2464355"/>
                          <a:ext cx="571500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kumimoji="1" lang="en-US" altLang="ja-JP" sz="2400" dirty="0">
                              <a:latin typeface="Century" panose="02040604050505020304" pitchFamily="18" charset="0"/>
                            </a:rPr>
                            <a:t>X4</a:t>
                          </a:r>
                          <a:endParaRPr kumimoji="1" lang="ja-JP" altLang="en-US" sz="2400" dirty="0">
                            <a:latin typeface="Century" panose="02040604050505020304" pitchFamily="18" charset="0"/>
                          </a:endParaRPr>
                        </a:p>
                      </p:txBody>
                    </p:sp>
                  </p:grpSp>
                  <p:cxnSp>
                    <p:nvCxnSpPr>
                      <p:cNvPr id="37" name="直線矢印コネクタ 36">
                        <a:extLst>
                          <a:ext uri="{FF2B5EF4-FFF2-40B4-BE49-F238E27FC236}">
                            <a16:creationId xmlns:a16="http://schemas.microsoft.com/office/drawing/2014/main" id="{93BAC64A-6716-45D7-A80A-CB65696D01D6}"/>
                          </a:ext>
                        </a:extLst>
                      </p:cNvPr>
                      <p:cNvCxnSpPr>
                        <a:cxnSpLocks/>
                        <a:stCxn id="8" idx="3"/>
                        <a:endCxn id="32" idx="1"/>
                      </p:cNvCxnSpPr>
                      <p:nvPr/>
                    </p:nvCxnSpPr>
                    <p:spPr>
                      <a:xfrm>
                        <a:off x="1741972" y="2796489"/>
                        <a:ext cx="1246374" cy="1"/>
                      </a:xfrm>
                      <a:prstGeom prst="straightConnector1">
                        <a:avLst/>
                      </a:prstGeom>
                      <a:ln w="25400">
                        <a:tailEnd type="triangle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" name="直線矢印コネクタ 43">
                        <a:extLst>
                          <a:ext uri="{FF2B5EF4-FFF2-40B4-BE49-F238E27FC236}">
                            <a16:creationId xmlns:a16="http://schemas.microsoft.com/office/drawing/2014/main" id="{64770072-E902-401F-8E2A-A6976E04EF9C}"/>
                          </a:ext>
                        </a:extLst>
                      </p:cNvPr>
                      <p:cNvCxnSpPr>
                        <a:cxnSpLocks/>
                        <a:stCxn id="32" idx="2"/>
                        <a:endCxn id="35" idx="0"/>
                      </p:cNvCxnSpPr>
                      <p:nvPr/>
                    </p:nvCxnSpPr>
                    <p:spPr>
                      <a:xfrm>
                        <a:off x="3331246" y="3053665"/>
                        <a:ext cx="0" cy="767212"/>
                      </a:xfrm>
                      <a:prstGeom prst="straightConnector1">
                        <a:avLst/>
                      </a:prstGeom>
                      <a:ln w="25400">
                        <a:tailEnd type="triangle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" name="直線矢印コネクタ 48">
                        <a:extLst>
                          <a:ext uri="{FF2B5EF4-FFF2-40B4-BE49-F238E27FC236}">
                            <a16:creationId xmlns:a16="http://schemas.microsoft.com/office/drawing/2014/main" id="{51491ED1-6A6E-44EA-98A8-1A05BAADA657}"/>
                          </a:ext>
                        </a:extLst>
                      </p:cNvPr>
                      <p:cNvCxnSpPr>
                        <a:cxnSpLocks/>
                        <a:stCxn id="35" idx="1"/>
                        <a:endCxn id="29" idx="3"/>
                      </p:cNvCxnSpPr>
                      <p:nvPr/>
                    </p:nvCxnSpPr>
                    <p:spPr>
                      <a:xfrm flipH="1">
                        <a:off x="1741972" y="4078052"/>
                        <a:ext cx="1246374" cy="0"/>
                      </a:xfrm>
                      <a:prstGeom prst="straightConnector1">
                        <a:avLst/>
                      </a:prstGeom>
                      <a:ln w="25400">
                        <a:tailEnd type="triangle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" name="直線矢印コネクタ 53">
                        <a:extLst>
                          <a:ext uri="{FF2B5EF4-FFF2-40B4-BE49-F238E27FC236}">
                            <a16:creationId xmlns:a16="http://schemas.microsoft.com/office/drawing/2014/main" id="{87EEE3CF-945C-48D4-A5B4-1ECFEAE4FBF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1726818" y="3061595"/>
                        <a:ext cx="1251127" cy="769370"/>
                      </a:xfrm>
                      <a:prstGeom prst="straightConnector1">
                        <a:avLst/>
                      </a:prstGeom>
                      <a:ln w="25400">
                        <a:tailEnd type="triangle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58" name="次の値と等しい 57">
                      <a:extLst>
                        <a:ext uri="{FF2B5EF4-FFF2-40B4-BE49-F238E27FC236}">
                          <a16:creationId xmlns:a16="http://schemas.microsoft.com/office/drawing/2014/main" id="{EDBE4A78-64EB-4955-9937-B0ED842F66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7336" y="3009736"/>
                      <a:ext cx="1391920" cy="904875"/>
                    </a:xfrm>
                    <a:prstGeom prst="mathEqual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65" name="グループ化 64">
                      <a:extLst>
                        <a:ext uri="{FF2B5EF4-FFF2-40B4-BE49-F238E27FC236}">
                          <a16:creationId xmlns:a16="http://schemas.microsoft.com/office/drawing/2014/main" id="{C2311726-55EA-42BD-A925-D6B2FFAE87F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467358" y="2566767"/>
                      <a:ext cx="6276965" cy="1748058"/>
                      <a:chOff x="5467358" y="2566767"/>
                      <a:chExt cx="6276965" cy="1748058"/>
                    </a:xfrm>
                  </p:grpSpPr>
                  <p:grpSp>
                    <p:nvGrpSpPr>
                      <p:cNvPr id="1055" name="グループ化 1054">
                        <a:extLst>
                          <a:ext uri="{FF2B5EF4-FFF2-40B4-BE49-F238E27FC236}">
                            <a16:creationId xmlns:a16="http://schemas.microsoft.com/office/drawing/2014/main" id="{0C8097D9-4B88-4B3C-A09B-54DA571FC19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11141" y="2612005"/>
                        <a:ext cx="6031272" cy="351764"/>
                        <a:chOff x="5834259" y="2599650"/>
                        <a:chExt cx="6031272" cy="351764"/>
                      </a:xfrm>
                    </p:grpSpPr>
                    <p:pic>
                      <p:nvPicPr>
                        <p:cNvPr id="1040" name="図 1039">
                          <a:extLst>
                            <a:ext uri="{FF2B5EF4-FFF2-40B4-BE49-F238E27FC236}">
                              <a16:creationId xmlns:a16="http://schemas.microsoft.com/office/drawing/2014/main" id="{872B1E54-91A2-4260-936F-B0B532EEC9F2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5834259" y="2646598"/>
                          <a:ext cx="1028753" cy="304816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1042" name="図 1041">
                          <a:extLst>
                            <a:ext uri="{FF2B5EF4-FFF2-40B4-BE49-F238E27FC236}">
                              <a16:creationId xmlns:a16="http://schemas.microsoft.com/office/drawing/2014/main" id="{5FBC77D8-9330-4AE4-AC0A-D4CEBAFEACA3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8131539" y="2599650"/>
                          <a:ext cx="3733992" cy="349268"/>
                        </a:xfrm>
                        <a:prstGeom prst="rect">
                          <a:avLst/>
                        </a:prstGeom>
                      </p:spPr>
                    </p:pic>
                  </p:grpSp>
                  <p:sp>
                    <p:nvSpPr>
                      <p:cNvPr id="64" name="正方形/長方形 63">
                        <a:extLst>
                          <a:ext uri="{FF2B5EF4-FFF2-40B4-BE49-F238E27FC236}">
                            <a16:creationId xmlns:a16="http://schemas.microsoft.com/office/drawing/2014/main" id="{3334B5C9-C1EC-4CDC-A442-4E40415A7F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467358" y="2566767"/>
                        <a:ext cx="6276965" cy="1748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</p:grpSp>
              <p:sp>
                <p:nvSpPr>
                  <p:cNvPr id="66" name="矢印: 下 65">
                    <a:extLst>
                      <a:ext uri="{FF2B5EF4-FFF2-40B4-BE49-F238E27FC236}">
                        <a16:creationId xmlns:a16="http://schemas.microsoft.com/office/drawing/2014/main" id="{8B1C1DFB-EFE1-4307-B40B-EB45D3E42B3E}"/>
                      </a:ext>
                    </a:extLst>
                  </p:cNvPr>
                  <p:cNvSpPr/>
                  <p:nvPr/>
                </p:nvSpPr>
                <p:spPr>
                  <a:xfrm>
                    <a:off x="7554623" y="4209435"/>
                    <a:ext cx="1801035" cy="470795"/>
                  </a:xfrm>
                  <a:prstGeom prst="down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3" name="正方形/長方形 112">
                    <a:extLst>
                      <a:ext uri="{FF2B5EF4-FFF2-40B4-BE49-F238E27FC236}">
                        <a16:creationId xmlns:a16="http://schemas.microsoft.com/office/drawing/2014/main" id="{67C7052D-2FC8-4F33-9050-0EFE6F810C34}"/>
                      </a:ext>
                    </a:extLst>
                  </p:cNvPr>
                  <p:cNvSpPr/>
                  <p:nvPr/>
                </p:nvSpPr>
                <p:spPr>
                  <a:xfrm>
                    <a:off x="6195018" y="4783989"/>
                    <a:ext cx="4520243" cy="1748058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cxnSp>
              <p:nvCxnSpPr>
                <p:cNvPr id="79" name="コネクタ: 曲線 78">
                  <a:extLst>
                    <a:ext uri="{FF2B5EF4-FFF2-40B4-BE49-F238E27FC236}">
                      <a16:creationId xmlns:a16="http://schemas.microsoft.com/office/drawing/2014/main" id="{12FD27CF-9654-4772-8059-854619866D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2529612" y="4472675"/>
                  <a:ext cx="3467373" cy="900353"/>
                </a:xfrm>
                <a:prstGeom prst="curvedConnector3">
                  <a:avLst>
                    <a:gd name="adj1" fmla="val 87799"/>
                  </a:avLst>
                </a:prstGeom>
                <a:ln w="127000">
                  <a:solidFill>
                    <a:schemeClr val="accent2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94" name="図 93" descr="時計 が含まれている画像&#10;&#10;自動的に生成された説明">
                  <a:extLst>
                    <a:ext uri="{FF2B5EF4-FFF2-40B4-BE49-F238E27FC236}">
                      <a16:creationId xmlns:a16="http://schemas.microsoft.com/office/drawing/2014/main" id="{169E4800-7A1A-4491-A90B-40B9A10CB1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75407" y="4848351"/>
                  <a:ext cx="4159464" cy="1619333"/>
                </a:xfrm>
                <a:prstGeom prst="rect">
                  <a:avLst/>
                </a:prstGeom>
              </p:spPr>
            </p:pic>
            <p:grpSp>
              <p:nvGrpSpPr>
                <p:cNvPr id="97" name="グループ化 96">
                  <a:extLst>
                    <a:ext uri="{FF2B5EF4-FFF2-40B4-BE49-F238E27FC236}">
                      <a16:creationId xmlns:a16="http://schemas.microsoft.com/office/drawing/2014/main" id="{E225EAAE-DD17-46B9-9545-5109FF42DE84}"/>
                    </a:ext>
                  </a:extLst>
                </p:cNvPr>
                <p:cNvGrpSpPr/>
                <p:nvPr/>
              </p:nvGrpSpPr>
              <p:grpSpPr>
                <a:xfrm>
                  <a:off x="689382" y="5443691"/>
                  <a:ext cx="3738311" cy="944184"/>
                  <a:chOff x="626626" y="5430395"/>
                  <a:chExt cx="3738311" cy="944184"/>
                </a:xfrm>
              </p:grpSpPr>
              <p:sp>
                <p:nvSpPr>
                  <p:cNvPr id="128" name="テキスト ボックス 127">
                    <a:extLst>
                      <a:ext uri="{FF2B5EF4-FFF2-40B4-BE49-F238E27FC236}">
                        <a16:creationId xmlns:a16="http://schemas.microsoft.com/office/drawing/2014/main" id="{4F734CDB-77EC-4C1F-A23D-CB64C8E9FC17}"/>
                      </a:ext>
                    </a:extLst>
                  </p:cNvPr>
                  <p:cNvSpPr txBox="1"/>
                  <p:nvPr/>
                </p:nvSpPr>
                <p:spPr>
                  <a:xfrm>
                    <a:off x="694285" y="5451249"/>
                    <a:ext cx="3670652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ja-JP" altLang="en-US" b="1" dirty="0"/>
                      <a:t>関係値がすべて</a:t>
                    </a:r>
                    <a:r>
                      <a:rPr lang="en-US" altLang="ja-JP" b="1" dirty="0"/>
                      <a:t>0</a:t>
                    </a:r>
                  </a:p>
                  <a:p>
                    <a:r>
                      <a:rPr lang="ja-JP" altLang="en-US" b="1" dirty="0">
                        <a:latin typeface="Century" panose="02040604050505020304" pitchFamily="18" charset="0"/>
                      </a:rPr>
                      <a:t>＝最も外生（原因）である観測値</a:t>
                    </a:r>
                    <a:endParaRPr lang="en-US" altLang="ja-JP" b="1" dirty="0">
                      <a:latin typeface="Century" panose="02040604050505020304" pitchFamily="18" charset="0"/>
                    </a:endParaRPr>
                  </a:p>
                  <a:p>
                    <a:r>
                      <a:rPr kumimoji="1" lang="ja-JP" altLang="en-US" b="1" dirty="0">
                        <a:latin typeface="Century" panose="02040604050505020304" pitchFamily="18" charset="0"/>
                      </a:rPr>
                      <a:t>として因果関係を同定できる</a:t>
                    </a:r>
                    <a:r>
                      <a:rPr kumimoji="1" lang="en-US" altLang="ja-JP" b="1" dirty="0">
                        <a:latin typeface="Century" panose="02040604050505020304" pitchFamily="18" charset="0"/>
                      </a:rPr>
                      <a:t>.</a:t>
                    </a:r>
                    <a:endParaRPr kumimoji="1" lang="ja-JP" altLang="en-US" b="1" dirty="0">
                      <a:latin typeface="Century" panose="02040604050505020304" pitchFamily="18" charset="0"/>
                    </a:endParaRPr>
                  </a:p>
                </p:txBody>
              </p:sp>
              <p:sp>
                <p:nvSpPr>
                  <p:cNvPr id="96" name="四角形: 角を丸くする 95">
                    <a:extLst>
                      <a:ext uri="{FF2B5EF4-FFF2-40B4-BE49-F238E27FC236}">
                        <a16:creationId xmlns:a16="http://schemas.microsoft.com/office/drawing/2014/main" id="{4D5212C8-B538-4CAD-B91B-53EAE7E31654}"/>
                      </a:ext>
                    </a:extLst>
                  </p:cNvPr>
                  <p:cNvSpPr/>
                  <p:nvPr/>
                </p:nvSpPr>
                <p:spPr>
                  <a:xfrm>
                    <a:off x="626626" y="5430395"/>
                    <a:ext cx="3670652" cy="900354"/>
                  </a:xfrm>
                  <a:prstGeom prst="roundRect">
                    <a:avLst/>
                  </a:prstGeom>
                  <a:noFill/>
                  <a:ln w="254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pic>
            <p:nvPicPr>
              <p:cNvPr id="6" name="図 5" descr="時計 が含まれている画像&#10;&#10;自動的に生成された説明">
                <a:extLst>
                  <a:ext uri="{FF2B5EF4-FFF2-40B4-BE49-F238E27FC236}">
                    <a16:creationId xmlns:a16="http://schemas.microsoft.com/office/drawing/2014/main" id="{6007CFF0-A13D-40EE-AF51-345ECC3F99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1707" y="4902579"/>
                <a:ext cx="4102311" cy="1549480"/>
              </a:xfrm>
              <a:prstGeom prst="rect">
                <a:avLst/>
              </a:prstGeom>
            </p:spPr>
          </p:pic>
          <p:pic>
            <p:nvPicPr>
              <p:cNvPr id="13" name="図 12">
                <a:extLst>
                  <a:ext uri="{FF2B5EF4-FFF2-40B4-BE49-F238E27FC236}">
                    <a16:creationId xmlns:a16="http://schemas.microsoft.com/office/drawing/2014/main" id="{19DF314E-0810-457E-AF3A-98B1FA8A01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9814" y="2865144"/>
                <a:ext cx="1663786" cy="273064"/>
              </a:xfrm>
              <a:prstGeom prst="rect">
                <a:avLst/>
              </a:prstGeom>
            </p:spPr>
          </p:pic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BAFB059E-BCD8-4003-8B95-E0CC87235F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76405" y="2821591"/>
                <a:ext cx="3733992" cy="381020"/>
              </a:xfrm>
              <a:prstGeom prst="rect">
                <a:avLst/>
              </a:prstGeom>
            </p:spPr>
          </p:pic>
          <p:pic>
            <p:nvPicPr>
              <p:cNvPr id="20" name="図 19">
                <a:extLst>
                  <a:ext uri="{FF2B5EF4-FFF2-40B4-BE49-F238E27FC236}">
                    <a16:creationId xmlns:a16="http://schemas.microsoft.com/office/drawing/2014/main" id="{01DF7EB5-F8FF-448C-AF2A-39ADA26C21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0288" y="3276592"/>
                <a:ext cx="2248016" cy="304816"/>
              </a:xfrm>
              <a:prstGeom prst="rect">
                <a:avLst/>
              </a:prstGeom>
            </p:spPr>
          </p:pic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BD4A98DD-1F2F-436B-89ED-47EB3F61C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95456" y="3254366"/>
                <a:ext cx="3695890" cy="349268"/>
              </a:xfrm>
              <a:prstGeom prst="rect">
                <a:avLst/>
              </a:prstGeom>
            </p:spPr>
          </p:pic>
          <p:pic>
            <p:nvPicPr>
              <p:cNvPr id="24" name="図 23">
                <a:extLst>
                  <a:ext uri="{FF2B5EF4-FFF2-40B4-BE49-F238E27FC236}">
                    <a16:creationId xmlns:a16="http://schemas.microsoft.com/office/drawing/2014/main" id="{3D7A1826-450B-49D9-B2D9-58292FDE4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0288" y="3719792"/>
                <a:ext cx="1619333" cy="292115"/>
              </a:xfrm>
              <a:prstGeom prst="rect">
                <a:avLst/>
              </a:prstGeom>
            </p:spPr>
          </p:pic>
          <p:pic>
            <p:nvPicPr>
              <p:cNvPr id="28" name="図 27">
                <a:extLst>
                  <a:ext uri="{FF2B5EF4-FFF2-40B4-BE49-F238E27FC236}">
                    <a16:creationId xmlns:a16="http://schemas.microsoft.com/office/drawing/2014/main" id="{089B1A66-2D0D-4A30-9A04-5D0A9348BB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70055" y="3702282"/>
                <a:ext cx="3721291" cy="349268"/>
              </a:xfrm>
              <a:prstGeom prst="rect">
                <a:avLst/>
              </a:prstGeom>
            </p:spPr>
          </p:pic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2E85425D-013C-4673-8D81-1C411830AE64}"/>
                  </a:ext>
                </a:extLst>
              </p:cNvPr>
              <p:cNvSpPr txBox="1"/>
              <p:nvPr/>
            </p:nvSpPr>
            <p:spPr>
              <a:xfrm>
                <a:off x="1639269" y="2263856"/>
                <a:ext cx="173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latin typeface="Century" panose="02040604050505020304" pitchFamily="18" charset="0"/>
                  </a:rPr>
                  <a:t>1</a:t>
                </a:r>
                <a:endParaRPr kumimoji="1" lang="ja-JP" altLang="en-US" dirty="0">
                  <a:latin typeface="Century" panose="02040604050505020304" pitchFamily="18" charset="0"/>
                </a:endParaRPr>
              </a:p>
            </p:txBody>
          </p:sp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4B19F691-AA7B-4188-9744-AC7185D22D86}"/>
                  </a:ext>
                </a:extLst>
              </p:cNvPr>
              <p:cNvSpPr txBox="1"/>
              <p:nvPr/>
            </p:nvSpPr>
            <p:spPr>
              <a:xfrm>
                <a:off x="2833669" y="3033430"/>
                <a:ext cx="173162" cy="369332"/>
              </a:xfrm>
              <a:prstGeom prst="rect">
                <a:avLst/>
              </a:prstGeom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latin typeface="Century" panose="02040604050505020304" pitchFamily="18" charset="0"/>
                  </a:rPr>
                  <a:t>1</a:t>
                </a:r>
                <a:endParaRPr kumimoji="1" lang="ja-JP" altLang="en-US" dirty="0">
                  <a:latin typeface="Century" panose="02040604050505020304" pitchFamily="18" charset="0"/>
                </a:endParaRPr>
              </a:p>
            </p:txBody>
          </p:sp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63BBEDFA-C950-4E03-ADDC-4944F397E42C}"/>
                  </a:ext>
                </a:extLst>
              </p:cNvPr>
              <p:cNvSpPr txBox="1"/>
              <p:nvPr/>
            </p:nvSpPr>
            <p:spPr>
              <a:xfrm>
                <a:off x="1637185" y="2925899"/>
                <a:ext cx="173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latin typeface="Century" panose="02040604050505020304" pitchFamily="18" charset="0"/>
                  </a:rPr>
                  <a:t>1</a:t>
                </a:r>
                <a:endParaRPr kumimoji="1" lang="ja-JP" altLang="en-US" dirty="0">
                  <a:latin typeface="Century" panose="02040604050505020304" pitchFamily="18" charset="0"/>
                </a:endParaRPr>
              </a:p>
            </p:txBody>
          </p:sp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08E33FE3-C413-41CA-A612-E40B3BF2EBAA}"/>
                  </a:ext>
                </a:extLst>
              </p:cNvPr>
              <p:cNvSpPr txBox="1"/>
              <p:nvPr/>
            </p:nvSpPr>
            <p:spPr>
              <a:xfrm>
                <a:off x="1637185" y="3846914"/>
                <a:ext cx="173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latin typeface="Century" panose="02040604050505020304" pitchFamily="18" charset="0"/>
                  </a:rPr>
                  <a:t>1</a:t>
                </a:r>
                <a:endParaRPr kumimoji="1" lang="ja-JP" altLang="en-US" dirty="0">
                  <a:latin typeface="Century" panose="020406040505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849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3A32DD6E-5CE7-4A6A-85EA-FA40A421B94B}"/>
              </a:ext>
            </a:extLst>
          </p:cNvPr>
          <p:cNvSpPr/>
          <p:nvPr/>
        </p:nvSpPr>
        <p:spPr>
          <a:xfrm>
            <a:off x="69192" y="102216"/>
            <a:ext cx="11988800" cy="6719916"/>
          </a:xfrm>
          <a:prstGeom prst="roundRect">
            <a:avLst>
              <a:gd name="adj" fmla="val 3561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9" name="グループ化 168">
            <a:extLst>
              <a:ext uri="{FF2B5EF4-FFF2-40B4-BE49-F238E27FC236}">
                <a16:creationId xmlns:a16="http://schemas.microsoft.com/office/drawing/2014/main" id="{C1685010-EA49-428A-9677-56FE63811E5F}"/>
              </a:ext>
            </a:extLst>
          </p:cNvPr>
          <p:cNvGrpSpPr/>
          <p:nvPr/>
        </p:nvGrpSpPr>
        <p:grpSpPr>
          <a:xfrm>
            <a:off x="48390" y="83925"/>
            <a:ext cx="12030403" cy="533400"/>
            <a:chOff x="48391" y="6311836"/>
            <a:chExt cx="12030403" cy="533400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2ED80F80-5700-469C-9A4C-C26CF1C8818B}"/>
                </a:ext>
              </a:extLst>
            </p:cNvPr>
            <p:cNvSpPr/>
            <p:nvPr/>
          </p:nvSpPr>
          <p:spPr>
            <a:xfrm>
              <a:off x="48391" y="6311836"/>
              <a:ext cx="12030403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099CD2A-6F29-4E2A-822F-54E6F5D59C9E}"/>
                </a:ext>
              </a:extLst>
            </p:cNvPr>
            <p:cNvSpPr txBox="1"/>
            <p:nvPr/>
          </p:nvSpPr>
          <p:spPr>
            <a:xfrm>
              <a:off x="4204161" y="6351325"/>
              <a:ext cx="3779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chemeClr val="bg1"/>
                  </a:solidFill>
                </a:rPr>
                <a:t>災害地域における</a:t>
              </a:r>
              <a:r>
                <a:rPr kumimoji="1" lang="en-US" altLang="ja-JP" sz="2400" b="1" dirty="0">
                  <a:solidFill>
                    <a:schemeClr val="bg1"/>
                  </a:solidFill>
                </a:rPr>
                <a:t>GIS</a:t>
              </a:r>
              <a:r>
                <a:rPr kumimoji="1" lang="ja-JP" altLang="en-US" sz="2400" b="1" dirty="0">
                  <a:solidFill>
                    <a:schemeClr val="bg1"/>
                  </a:solidFill>
                </a:rPr>
                <a:t>活用</a:t>
              </a:r>
            </a:p>
          </p:txBody>
        </p:sp>
      </p:grpSp>
      <p:grpSp>
        <p:nvGrpSpPr>
          <p:cNvPr id="170" name="グループ化 169">
            <a:extLst>
              <a:ext uri="{FF2B5EF4-FFF2-40B4-BE49-F238E27FC236}">
                <a16:creationId xmlns:a16="http://schemas.microsoft.com/office/drawing/2014/main" id="{DCE9171D-0D42-4B8D-B088-6B5DC9298046}"/>
              </a:ext>
            </a:extLst>
          </p:cNvPr>
          <p:cNvGrpSpPr/>
          <p:nvPr/>
        </p:nvGrpSpPr>
        <p:grpSpPr>
          <a:xfrm>
            <a:off x="204722" y="617325"/>
            <a:ext cx="11782555" cy="6204807"/>
            <a:chOff x="214939" y="-10394"/>
            <a:chExt cx="11782555" cy="6204807"/>
          </a:xfrm>
        </p:grpSpPr>
        <p:cxnSp>
          <p:nvCxnSpPr>
            <p:cNvPr id="3" name="直線コネクタ 2">
              <a:extLst>
                <a:ext uri="{FF2B5EF4-FFF2-40B4-BE49-F238E27FC236}">
                  <a16:creationId xmlns:a16="http://schemas.microsoft.com/office/drawing/2014/main" id="{605C3EF7-D2A7-4224-BB36-32B5A2ECC5AD}"/>
                </a:ext>
              </a:extLst>
            </p:cNvPr>
            <p:cNvCxnSpPr>
              <a:cxnSpLocks/>
            </p:cNvCxnSpPr>
            <p:nvPr/>
          </p:nvCxnSpPr>
          <p:spPr>
            <a:xfrm>
              <a:off x="4157543" y="-10394"/>
              <a:ext cx="0" cy="6204807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6465B256-27BC-4C57-A560-D252F434D75F}"/>
                </a:ext>
              </a:extLst>
            </p:cNvPr>
            <p:cNvCxnSpPr>
              <a:cxnSpLocks/>
            </p:cNvCxnSpPr>
            <p:nvPr/>
          </p:nvCxnSpPr>
          <p:spPr>
            <a:xfrm>
              <a:off x="8125547" y="-8105"/>
              <a:ext cx="0" cy="6202518"/>
            </a:xfrm>
            <a:prstGeom prst="line">
              <a:avLst/>
            </a:prstGeom>
            <a:ln w="412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8" name="グループ化 167">
              <a:extLst>
                <a:ext uri="{FF2B5EF4-FFF2-40B4-BE49-F238E27FC236}">
                  <a16:creationId xmlns:a16="http://schemas.microsoft.com/office/drawing/2014/main" id="{63CD9FCB-8FAC-4DFD-8C73-8988846D8CD9}"/>
                </a:ext>
              </a:extLst>
            </p:cNvPr>
            <p:cNvGrpSpPr/>
            <p:nvPr/>
          </p:nvGrpSpPr>
          <p:grpSpPr>
            <a:xfrm>
              <a:off x="214939" y="258652"/>
              <a:ext cx="11782555" cy="5723856"/>
              <a:chOff x="214939" y="258652"/>
              <a:chExt cx="11782555" cy="5723856"/>
            </a:xfrm>
          </p:grpSpPr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C8145313-D319-4AE1-8D37-A860BC86B258}"/>
                  </a:ext>
                </a:extLst>
              </p:cNvPr>
              <p:cNvGrpSpPr/>
              <p:nvPr/>
            </p:nvGrpSpPr>
            <p:grpSpPr>
              <a:xfrm>
                <a:off x="214939" y="258652"/>
                <a:ext cx="1618593" cy="523220"/>
                <a:chOff x="583323" y="510900"/>
                <a:chExt cx="1618593" cy="523220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495212B4-F9F5-4182-809D-288AA6FBE10F}"/>
                    </a:ext>
                  </a:extLst>
                </p:cNvPr>
                <p:cNvSpPr txBox="1"/>
                <p:nvPr/>
              </p:nvSpPr>
              <p:spPr>
                <a:xfrm>
                  <a:off x="583323" y="510900"/>
                  <a:ext cx="16185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800" dirty="0"/>
                    <a:t>被災初期</a:t>
                  </a:r>
                </a:p>
              </p:txBody>
            </p:sp>
            <p:sp>
              <p:nvSpPr>
                <p:cNvPr id="9" name="四角形: 角を丸くする 8">
                  <a:extLst>
                    <a:ext uri="{FF2B5EF4-FFF2-40B4-BE49-F238E27FC236}">
                      <a16:creationId xmlns:a16="http://schemas.microsoft.com/office/drawing/2014/main" id="{F4ADE967-9893-468B-9F19-9484F5B2730D}"/>
                    </a:ext>
                  </a:extLst>
                </p:cNvPr>
                <p:cNvSpPr/>
                <p:nvPr/>
              </p:nvSpPr>
              <p:spPr>
                <a:xfrm>
                  <a:off x="583323" y="510900"/>
                  <a:ext cx="1618593" cy="523220"/>
                </a:xfrm>
                <a:prstGeom prst="roundRect">
                  <a:avLst/>
                </a:pr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13806A2D-610B-44AE-9BD7-B9B43D5F199F}"/>
                  </a:ext>
                </a:extLst>
              </p:cNvPr>
              <p:cNvGrpSpPr/>
              <p:nvPr/>
            </p:nvGrpSpPr>
            <p:grpSpPr>
              <a:xfrm>
                <a:off x="4293130" y="258652"/>
                <a:ext cx="1992055" cy="523220"/>
                <a:chOff x="583323" y="510900"/>
                <a:chExt cx="1992055" cy="523220"/>
              </a:xfrm>
            </p:grpSpPr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B97D37AE-6418-41FA-AFD8-14DD689E0DD9}"/>
                    </a:ext>
                  </a:extLst>
                </p:cNvPr>
                <p:cNvSpPr txBox="1"/>
                <p:nvPr/>
              </p:nvSpPr>
              <p:spPr>
                <a:xfrm>
                  <a:off x="583323" y="510900"/>
                  <a:ext cx="19920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800" dirty="0"/>
                    <a:t>被災中期①</a:t>
                  </a:r>
                </a:p>
              </p:txBody>
            </p:sp>
            <p:sp>
              <p:nvSpPr>
                <p:cNvPr id="20" name="四角形: 角を丸くする 19">
                  <a:extLst>
                    <a:ext uri="{FF2B5EF4-FFF2-40B4-BE49-F238E27FC236}">
                      <a16:creationId xmlns:a16="http://schemas.microsoft.com/office/drawing/2014/main" id="{FF23ACB6-FB4B-40DD-A46F-C5AD1BAE1A3F}"/>
                    </a:ext>
                  </a:extLst>
                </p:cNvPr>
                <p:cNvSpPr/>
                <p:nvPr/>
              </p:nvSpPr>
              <p:spPr>
                <a:xfrm>
                  <a:off x="583323" y="510900"/>
                  <a:ext cx="1992054" cy="523220"/>
                </a:xfrm>
                <a:prstGeom prst="roundRect">
                  <a:avLst/>
                </a:pr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1" name="グループ化 20">
                <a:extLst>
                  <a:ext uri="{FF2B5EF4-FFF2-40B4-BE49-F238E27FC236}">
                    <a16:creationId xmlns:a16="http://schemas.microsoft.com/office/drawing/2014/main" id="{B102F5A4-34FE-4D6D-AB6A-1EA4F9737747}"/>
                  </a:ext>
                </a:extLst>
              </p:cNvPr>
              <p:cNvGrpSpPr/>
              <p:nvPr/>
            </p:nvGrpSpPr>
            <p:grpSpPr>
              <a:xfrm>
                <a:off x="8271292" y="258652"/>
                <a:ext cx="1992055" cy="523220"/>
                <a:chOff x="583323" y="510900"/>
                <a:chExt cx="1992055" cy="523220"/>
              </a:xfrm>
            </p:grpSpPr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52E1A293-5089-4D25-8939-1891FAECEE12}"/>
                    </a:ext>
                  </a:extLst>
                </p:cNvPr>
                <p:cNvSpPr txBox="1"/>
                <p:nvPr/>
              </p:nvSpPr>
              <p:spPr>
                <a:xfrm>
                  <a:off x="583323" y="510900"/>
                  <a:ext cx="19920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800" dirty="0"/>
                    <a:t>被災中期②</a:t>
                  </a:r>
                </a:p>
              </p:txBody>
            </p:sp>
            <p:sp>
              <p:nvSpPr>
                <p:cNvPr id="23" name="四角形: 角を丸くする 22">
                  <a:extLst>
                    <a:ext uri="{FF2B5EF4-FFF2-40B4-BE49-F238E27FC236}">
                      <a16:creationId xmlns:a16="http://schemas.microsoft.com/office/drawing/2014/main" id="{F584C7D6-7716-4F12-A821-09B2C7F3EF52}"/>
                    </a:ext>
                  </a:extLst>
                </p:cNvPr>
                <p:cNvSpPr/>
                <p:nvPr/>
              </p:nvSpPr>
              <p:spPr>
                <a:xfrm>
                  <a:off x="583323" y="510900"/>
                  <a:ext cx="1992054" cy="523220"/>
                </a:xfrm>
                <a:prstGeom prst="roundRect">
                  <a:avLst/>
                </a:pr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6" name="グループ化 45">
                <a:extLst>
                  <a:ext uri="{FF2B5EF4-FFF2-40B4-BE49-F238E27FC236}">
                    <a16:creationId xmlns:a16="http://schemas.microsoft.com/office/drawing/2014/main" id="{35A93F3A-EC57-45F9-A4D4-F1921BA059CE}"/>
                  </a:ext>
                </a:extLst>
              </p:cNvPr>
              <p:cNvGrpSpPr/>
              <p:nvPr/>
            </p:nvGrpSpPr>
            <p:grpSpPr>
              <a:xfrm>
                <a:off x="345656" y="1060606"/>
                <a:ext cx="3513548" cy="4921626"/>
                <a:chOff x="345656" y="1060606"/>
                <a:chExt cx="3513548" cy="4921626"/>
              </a:xfrm>
            </p:grpSpPr>
            <p:grpSp>
              <p:nvGrpSpPr>
                <p:cNvPr id="31" name="グループ化 30">
                  <a:extLst>
                    <a:ext uri="{FF2B5EF4-FFF2-40B4-BE49-F238E27FC236}">
                      <a16:creationId xmlns:a16="http://schemas.microsoft.com/office/drawing/2014/main" id="{686F6594-AE92-4095-995B-A9FD50B16D9D}"/>
                    </a:ext>
                  </a:extLst>
                </p:cNvPr>
                <p:cNvGrpSpPr/>
                <p:nvPr/>
              </p:nvGrpSpPr>
              <p:grpSpPr>
                <a:xfrm>
                  <a:off x="605418" y="5497463"/>
                  <a:ext cx="3005739" cy="484769"/>
                  <a:chOff x="569324" y="5293676"/>
                  <a:chExt cx="3005739" cy="484769"/>
                </a:xfrm>
              </p:grpSpPr>
              <p:sp>
                <p:nvSpPr>
                  <p:cNvPr id="29" name="テキスト ボックス 28">
                    <a:extLst>
                      <a:ext uri="{FF2B5EF4-FFF2-40B4-BE49-F238E27FC236}">
                        <a16:creationId xmlns:a16="http://schemas.microsoft.com/office/drawing/2014/main" id="{FC09695C-84B1-425F-B812-4DE94438D26A}"/>
                      </a:ext>
                    </a:extLst>
                  </p:cNvPr>
                  <p:cNvSpPr txBox="1"/>
                  <p:nvPr/>
                </p:nvSpPr>
                <p:spPr>
                  <a:xfrm>
                    <a:off x="590126" y="5316780"/>
                    <a:ext cx="298493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2400" b="1" dirty="0"/>
                      <a:t>災害危険区域マップ</a:t>
                    </a:r>
                  </a:p>
                </p:txBody>
              </p:sp>
              <p:sp>
                <p:nvSpPr>
                  <p:cNvPr id="30" name="四角形: 角を丸くする 29">
                    <a:extLst>
                      <a:ext uri="{FF2B5EF4-FFF2-40B4-BE49-F238E27FC236}">
                        <a16:creationId xmlns:a16="http://schemas.microsoft.com/office/drawing/2014/main" id="{816B5C61-60AD-475A-8FF7-4E66DF72EB02}"/>
                      </a:ext>
                    </a:extLst>
                  </p:cNvPr>
                  <p:cNvSpPr/>
                  <p:nvPr/>
                </p:nvSpPr>
                <p:spPr>
                  <a:xfrm>
                    <a:off x="569324" y="5293676"/>
                    <a:ext cx="2984935" cy="461665"/>
                  </a:xfrm>
                  <a:prstGeom prst="roundRect">
                    <a:avLst/>
                  </a:prstGeom>
                  <a:noFill/>
                  <a:ln w="381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33" name="グループ化 32">
                  <a:extLst>
                    <a:ext uri="{FF2B5EF4-FFF2-40B4-BE49-F238E27FC236}">
                      <a16:creationId xmlns:a16="http://schemas.microsoft.com/office/drawing/2014/main" id="{34D080B6-A452-4E55-8E4E-71DEE4C22A3D}"/>
                    </a:ext>
                  </a:extLst>
                </p:cNvPr>
                <p:cNvGrpSpPr/>
                <p:nvPr/>
              </p:nvGrpSpPr>
              <p:grpSpPr>
                <a:xfrm>
                  <a:off x="345656" y="2595257"/>
                  <a:ext cx="3513548" cy="2477457"/>
                  <a:chOff x="325821" y="2259724"/>
                  <a:chExt cx="3513548" cy="2477457"/>
                </a:xfrm>
              </p:grpSpPr>
              <p:sp>
                <p:nvSpPr>
                  <p:cNvPr id="14" name="四角形: 角を丸くする 13">
                    <a:extLst>
                      <a:ext uri="{FF2B5EF4-FFF2-40B4-BE49-F238E27FC236}">
                        <a16:creationId xmlns:a16="http://schemas.microsoft.com/office/drawing/2014/main" id="{F56600DE-8385-4009-B828-EB20374F99B6}"/>
                      </a:ext>
                    </a:extLst>
                  </p:cNvPr>
                  <p:cNvSpPr/>
                  <p:nvPr/>
                </p:nvSpPr>
                <p:spPr>
                  <a:xfrm>
                    <a:off x="325821" y="2259724"/>
                    <a:ext cx="3513548" cy="2477457"/>
                  </a:xfrm>
                  <a:prstGeom prst="roundRect">
                    <a:avLst/>
                  </a:pr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pic>
                <p:nvPicPr>
                  <p:cNvPr id="27" name="図 26">
                    <a:extLst>
                      <a:ext uri="{FF2B5EF4-FFF2-40B4-BE49-F238E27FC236}">
                        <a16:creationId xmlns:a16="http://schemas.microsoft.com/office/drawing/2014/main" id="{8659F232-C171-4480-BDF1-995D7FC0B6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32127" y="2780762"/>
                    <a:ext cx="2659327" cy="1665578"/>
                  </a:xfrm>
                  <a:prstGeom prst="rect">
                    <a:avLst/>
                  </a:prstGeom>
                </p:spPr>
              </p:pic>
              <p:sp>
                <p:nvSpPr>
                  <p:cNvPr id="28" name="テキスト ボックス 27">
                    <a:extLst>
                      <a:ext uri="{FF2B5EF4-FFF2-40B4-BE49-F238E27FC236}">
                        <a16:creationId xmlns:a16="http://schemas.microsoft.com/office/drawing/2014/main" id="{1704E157-3480-475D-8270-711EE14B81B4}"/>
                      </a:ext>
                    </a:extLst>
                  </p:cNvPr>
                  <p:cNvSpPr txBox="1"/>
                  <p:nvPr/>
                </p:nvSpPr>
                <p:spPr>
                  <a:xfrm>
                    <a:off x="450189" y="2319097"/>
                    <a:ext cx="178675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ja-JP" altLang="en-US" sz="2400" dirty="0"/>
                      <a:t>標高データ</a:t>
                    </a:r>
                    <a:endParaRPr kumimoji="1" lang="ja-JP" altLang="en-US" sz="2400" dirty="0"/>
                  </a:p>
                </p:txBody>
              </p:sp>
              <p:sp>
                <p:nvSpPr>
                  <p:cNvPr id="32" name="テキスト ボックス 31">
                    <a:extLst>
                      <a:ext uri="{FF2B5EF4-FFF2-40B4-BE49-F238E27FC236}">
                        <a16:creationId xmlns:a16="http://schemas.microsoft.com/office/drawing/2014/main" id="{80A6EC86-CBF9-45AB-AD28-7786E5E24EB7}"/>
                      </a:ext>
                    </a:extLst>
                  </p:cNvPr>
                  <p:cNvSpPr txBox="1"/>
                  <p:nvPr/>
                </p:nvSpPr>
                <p:spPr>
                  <a:xfrm>
                    <a:off x="642677" y="4445298"/>
                    <a:ext cx="2932386" cy="2677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ja-JP" altLang="en-US" sz="1100" b="0" i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rPr>
                      <a:t>出典：国土地理院技術資料（</a:t>
                    </a:r>
                    <a:r>
                      <a:rPr lang="en-US" altLang="ja-JP" sz="1100" b="0" i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rPr>
                      <a:t>D1-No.949</a:t>
                    </a:r>
                    <a:r>
                      <a:rPr lang="ja-JP" altLang="en-US" sz="1100" b="0" i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rPr>
                      <a:t>）</a:t>
                    </a:r>
                    <a:endParaRPr kumimoji="1" lang="ja-JP" altLang="en-US" sz="1100" dirty="0"/>
                  </a:p>
                </p:txBody>
              </p:sp>
            </p:grpSp>
            <p:grpSp>
              <p:nvGrpSpPr>
                <p:cNvPr id="35" name="グループ化 34">
                  <a:extLst>
                    <a:ext uri="{FF2B5EF4-FFF2-40B4-BE49-F238E27FC236}">
                      <a16:creationId xmlns:a16="http://schemas.microsoft.com/office/drawing/2014/main" id="{C54ABA2F-5018-468D-8D23-7600DA47FBEA}"/>
                    </a:ext>
                  </a:extLst>
                </p:cNvPr>
                <p:cNvGrpSpPr/>
                <p:nvPr/>
              </p:nvGrpSpPr>
              <p:grpSpPr>
                <a:xfrm>
                  <a:off x="577486" y="1060606"/>
                  <a:ext cx="3061603" cy="885816"/>
                  <a:chOff x="777766" y="1189235"/>
                  <a:chExt cx="3061603" cy="885816"/>
                </a:xfrm>
              </p:grpSpPr>
              <p:sp>
                <p:nvSpPr>
                  <p:cNvPr id="24" name="テキスト ボックス 23">
                    <a:extLst>
                      <a:ext uri="{FF2B5EF4-FFF2-40B4-BE49-F238E27FC236}">
                        <a16:creationId xmlns:a16="http://schemas.microsoft.com/office/drawing/2014/main" id="{9C433DA0-00C2-465D-8819-50A515B0C3CB}"/>
                      </a:ext>
                    </a:extLst>
                  </p:cNvPr>
                  <p:cNvSpPr txBox="1"/>
                  <p:nvPr/>
                </p:nvSpPr>
                <p:spPr>
                  <a:xfrm>
                    <a:off x="777766" y="1219200"/>
                    <a:ext cx="3061603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ja-JP" altLang="en-US" sz="2400" dirty="0"/>
                      <a:t>近隣住民の</a:t>
                    </a:r>
                    <a:endParaRPr kumimoji="1" lang="en-US" altLang="ja-JP" sz="2400" dirty="0"/>
                  </a:p>
                  <a:p>
                    <a:pPr algn="ctr"/>
                    <a:r>
                      <a:rPr kumimoji="1" lang="ja-JP" altLang="en-US" sz="2400" dirty="0"/>
                      <a:t>聞き取り調査結果</a:t>
                    </a:r>
                  </a:p>
                </p:txBody>
              </p:sp>
              <p:sp>
                <p:nvSpPr>
                  <p:cNvPr id="34" name="四角形: 角を丸くする 33">
                    <a:extLst>
                      <a:ext uri="{FF2B5EF4-FFF2-40B4-BE49-F238E27FC236}">
                        <a16:creationId xmlns:a16="http://schemas.microsoft.com/office/drawing/2014/main" id="{2AA0C525-E03C-47EA-BD95-57C7CE276554}"/>
                      </a:ext>
                    </a:extLst>
                  </p:cNvPr>
                  <p:cNvSpPr/>
                  <p:nvPr/>
                </p:nvSpPr>
                <p:spPr>
                  <a:xfrm>
                    <a:off x="990852" y="1189235"/>
                    <a:ext cx="2609903" cy="885816"/>
                  </a:xfrm>
                  <a:prstGeom prst="roundRect">
                    <a:avLst/>
                  </a:pr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cxnSp>
              <p:nvCxnSpPr>
                <p:cNvPr id="37" name="直線矢印コネクタ 36">
                  <a:extLst>
                    <a:ext uri="{FF2B5EF4-FFF2-40B4-BE49-F238E27FC236}">
                      <a16:creationId xmlns:a16="http://schemas.microsoft.com/office/drawing/2014/main" id="{7C2A0DF1-CE7D-4235-8056-C6DD0DE3E47B}"/>
                    </a:ext>
                  </a:extLst>
                </p:cNvPr>
                <p:cNvCxnSpPr>
                  <a:cxnSpLocks/>
                  <a:stCxn id="34" idx="2"/>
                  <a:endCxn id="14" idx="0"/>
                </p:cNvCxnSpPr>
                <p:nvPr/>
              </p:nvCxnSpPr>
              <p:spPr>
                <a:xfrm>
                  <a:off x="2095524" y="1946422"/>
                  <a:ext cx="6906" cy="648835"/>
                </a:xfrm>
                <a:prstGeom prst="straightConnector1">
                  <a:avLst/>
                </a:prstGeom>
                <a:ln w="412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正方形/長方形 38">
                  <a:extLst>
                    <a:ext uri="{FF2B5EF4-FFF2-40B4-BE49-F238E27FC236}">
                      <a16:creationId xmlns:a16="http://schemas.microsoft.com/office/drawing/2014/main" id="{11054D7A-6F08-41FB-B401-301AC2429A0C}"/>
                    </a:ext>
                  </a:extLst>
                </p:cNvPr>
                <p:cNvSpPr/>
                <p:nvPr/>
              </p:nvSpPr>
              <p:spPr>
                <a:xfrm>
                  <a:off x="1384278" y="2063365"/>
                  <a:ext cx="1468818" cy="34472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04042B46-AF1C-4459-8728-718AEC1BD150}"/>
                    </a:ext>
                  </a:extLst>
                </p:cNvPr>
                <p:cNvSpPr txBox="1"/>
                <p:nvPr/>
              </p:nvSpPr>
              <p:spPr>
                <a:xfrm>
                  <a:off x="1384279" y="2042496"/>
                  <a:ext cx="146881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2000" b="1" dirty="0"/>
                    <a:t>重ね合わせ</a:t>
                  </a:r>
                  <a:endParaRPr kumimoji="1" lang="ja-JP" altLang="en-US" sz="2000" b="1" dirty="0"/>
                </a:p>
              </p:txBody>
            </p:sp>
            <p:cxnSp>
              <p:nvCxnSpPr>
                <p:cNvPr id="41" name="直線矢印コネクタ 40">
                  <a:extLst>
                    <a:ext uri="{FF2B5EF4-FFF2-40B4-BE49-F238E27FC236}">
                      <a16:creationId xmlns:a16="http://schemas.microsoft.com/office/drawing/2014/main" id="{8BC6BDF6-EC5B-45D9-90C3-150E953AC5B6}"/>
                    </a:ext>
                  </a:extLst>
                </p:cNvPr>
                <p:cNvCxnSpPr>
                  <a:cxnSpLocks/>
                  <a:endCxn id="30" idx="0"/>
                </p:cNvCxnSpPr>
                <p:nvPr/>
              </p:nvCxnSpPr>
              <p:spPr>
                <a:xfrm flipH="1">
                  <a:off x="2097886" y="5050485"/>
                  <a:ext cx="4544" cy="446978"/>
                </a:xfrm>
                <a:prstGeom prst="straightConnector1">
                  <a:avLst/>
                </a:prstGeom>
                <a:ln w="41275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" name="グループ化 99">
                <a:extLst>
                  <a:ext uri="{FF2B5EF4-FFF2-40B4-BE49-F238E27FC236}">
                    <a16:creationId xmlns:a16="http://schemas.microsoft.com/office/drawing/2014/main" id="{5A0B27DF-0255-443C-99FD-1761BBB6A914}"/>
                  </a:ext>
                </a:extLst>
              </p:cNvPr>
              <p:cNvGrpSpPr/>
              <p:nvPr/>
            </p:nvGrpSpPr>
            <p:grpSpPr>
              <a:xfrm>
                <a:off x="4381941" y="1272681"/>
                <a:ext cx="3513548" cy="4709827"/>
                <a:chOff x="4381941" y="1272681"/>
                <a:chExt cx="3513548" cy="4709827"/>
              </a:xfrm>
            </p:grpSpPr>
            <p:sp>
              <p:nvSpPr>
                <p:cNvPr id="45" name="テキスト ボックス 44">
                  <a:extLst>
                    <a:ext uri="{FF2B5EF4-FFF2-40B4-BE49-F238E27FC236}">
                      <a16:creationId xmlns:a16="http://schemas.microsoft.com/office/drawing/2014/main" id="{7D4A3EDB-E9E4-41D3-ABD4-C097ED4D97AB}"/>
                    </a:ext>
                  </a:extLst>
                </p:cNvPr>
                <p:cNvSpPr txBox="1"/>
                <p:nvPr/>
              </p:nvSpPr>
              <p:spPr>
                <a:xfrm>
                  <a:off x="4554780" y="1272681"/>
                  <a:ext cx="326275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400" dirty="0"/>
                    <a:t>地理データ・航空写真</a:t>
                  </a:r>
                </a:p>
              </p:txBody>
            </p:sp>
            <p:grpSp>
              <p:nvGrpSpPr>
                <p:cNvPr id="81" name="グループ化 80">
                  <a:extLst>
                    <a:ext uri="{FF2B5EF4-FFF2-40B4-BE49-F238E27FC236}">
                      <a16:creationId xmlns:a16="http://schemas.microsoft.com/office/drawing/2014/main" id="{50E2CEFE-E1C1-4ACF-87A3-D991000D414F}"/>
                    </a:ext>
                  </a:extLst>
                </p:cNvPr>
                <p:cNvGrpSpPr/>
                <p:nvPr/>
              </p:nvGrpSpPr>
              <p:grpSpPr>
                <a:xfrm>
                  <a:off x="4755048" y="5520289"/>
                  <a:ext cx="2681903" cy="462219"/>
                  <a:chOff x="4722639" y="5520566"/>
                  <a:chExt cx="2681903" cy="462219"/>
                </a:xfrm>
              </p:grpSpPr>
              <p:sp>
                <p:nvSpPr>
                  <p:cNvPr id="61" name="テキスト ボックス 60">
                    <a:extLst>
                      <a:ext uri="{FF2B5EF4-FFF2-40B4-BE49-F238E27FC236}">
                        <a16:creationId xmlns:a16="http://schemas.microsoft.com/office/drawing/2014/main" id="{EC4E7BE9-DBD0-4A6B-B127-7FE4FA175D9B}"/>
                      </a:ext>
                    </a:extLst>
                  </p:cNvPr>
                  <p:cNvSpPr txBox="1"/>
                  <p:nvPr/>
                </p:nvSpPr>
                <p:spPr>
                  <a:xfrm>
                    <a:off x="4722639" y="5520566"/>
                    <a:ext cx="26819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ja-JP" altLang="en-US" sz="2400" b="1" dirty="0"/>
                      <a:t>自衛隊へ資料提供</a:t>
                    </a:r>
                    <a:endParaRPr kumimoji="1" lang="ja-JP" altLang="en-US" sz="2400" b="1" dirty="0"/>
                  </a:p>
                </p:txBody>
              </p:sp>
              <p:sp>
                <p:nvSpPr>
                  <p:cNvPr id="62" name="四角形: 角を丸くする 61">
                    <a:extLst>
                      <a:ext uri="{FF2B5EF4-FFF2-40B4-BE49-F238E27FC236}">
                        <a16:creationId xmlns:a16="http://schemas.microsoft.com/office/drawing/2014/main" id="{8D8F46C5-154E-4ABF-B6EC-3382FB688084}"/>
                      </a:ext>
                    </a:extLst>
                  </p:cNvPr>
                  <p:cNvSpPr/>
                  <p:nvPr/>
                </p:nvSpPr>
                <p:spPr>
                  <a:xfrm>
                    <a:off x="4749679" y="5521120"/>
                    <a:ext cx="2627825" cy="461665"/>
                  </a:xfrm>
                  <a:prstGeom prst="roundRect">
                    <a:avLst/>
                  </a:prstGeom>
                  <a:noFill/>
                  <a:ln w="381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49" name="グループ化 48">
                  <a:extLst>
                    <a:ext uri="{FF2B5EF4-FFF2-40B4-BE49-F238E27FC236}">
                      <a16:creationId xmlns:a16="http://schemas.microsoft.com/office/drawing/2014/main" id="{62F4B763-0269-405F-82F7-B44103B7BF35}"/>
                    </a:ext>
                  </a:extLst>
                </p:cNvPr>
                <p:cNvGrpSpPr/>
                <p:nvPr/>
              </p:nvGrpSpPr>
              <p:grpSpPr>
                <a:xfrm>
                  <a:off x="4381941" y="2571303"/>
                  <a:ext cx="3513548" cy="2477457"/>
                  <a:chOff x="325821" y="2259724"/>
                  <a:chExt cx="3513548" cy="2477457"/>
                </a:xfrm>
              </p:grpSpPr>
              <p:sp>
                <p:nvSpPr>
                  <p:cNvPr id="57" name="四角形: 角を丸くする 56">
                    <a:extLst>
                      <a:ext uri="{FF2B5EF4-FFF2-40B4-BE49-F238E27FC236}">
                        <a16:creationId xmlns:a16="http://schemas.microsoft.com/office/drawing/2014/main" id="{3DA06788-96F8-40D5-B4F1-00665DC117A8}"/>
                      </a:ext>
                    </a:extLst>
                  </p:cNvPr>
                  <p:cNvSpPr/>
                  <p:nvPr/>
                </p:nvSpPr>
                <p:spPr>
                  <a:xfrm>
                    <a:off x="325821" y="2259724"/>
                    <a:ext cx="3513548" cy="2477457"/>
                  </a:xfrm>
                  <a:prstGeom prst="roundRect">
                    <a:avLst/>
                  </a:pr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9" name="テキスト ボックス 58">
                    <a:extLst>
                      <a:ext uri="{FF2B5EF4-FFF2-40B4-BE49-F238E27FC236}">
                        <a16:creationId xmlns:a16="http://schemas.microsoft.com/office/drawing/2014/main" id="{EDF3D5BA-C189-4216-953E-7E200107EAF2}"/>
                      </a:ext>
                    </a:extLst>
                  </p:cNvPr>
                  <p:cNvSpPr txBox="1"/>
                  <p:nvPr/>
                </p:nvSpPr>
                <p:spPr>
                  <a:xfrm>
                    <a:off x="450189" y="2319097"/>
                    <a:ext cx="265932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ja-JP" altLang="en-US" sz="2400" dirty="0"/>
                      <a:t>多様な地理的資料</a:t>
                    </a:r>
                  </a:p>
                </p:txBody>
              </p:sp>
            </p:grpSp>
            <p:sp>
              <p:nvSpPr>
                <p:cNvPr id="56" name="四角形: 角を丸くする 55">
                  <a:extLst>
                    <a:ext uri="{FF2B5EF4-FFF2-40B4-BE49-F238E27FC236}">
                      <a16:creationId xmlns:a16="http://schemas.microsoft.com/office/drawing/2014/main" id="{449111E9-E558-4C04-8BF4-456B0C3294BD}"/>
                    </a:ext>
                  </a:extLst>
                </p:cNvPr>
                <p:cNvSpPr/>
                <p:nvPr/>
              </p:nvSpPr>
              <p:spPr>
                <a:xfrm>
                  <a:off x="4583583" y="1272681"/>
                  <a:ext cx="3168810" cy="437976"/>
                </a:xfrm>
                <a:prstGeom prst="roundRect">
                  <a:avLst/>
                </a:pr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51" name="直線矢印コネクタ 50">
                  <a:extLst>
                    <a:ext uri="{FF2B5EF4-FFF2-40B4-BE49-F238E27FC236}">
                      <a16:creationId xmlns:a16="http://schemas.microsoft.com/office/drawing/2014/main" id="{BDBE7340-D161-49D2-AEDA-17E748E09C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29497" y="1703878"/>
                  <a:ext cx="0" cy="891379"/>
                </a:xfrm>
                <a:prstGeom prst="straightConnector1">
                  <a:avLst/>
                </a:prstGeom>
                <a:ln w="412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9" name="グループ化 68">
                  <a:extLst>
                    <a:ext uri="{FF2B5EF4-FFF2-40B4-BE49-F238E27FC236}">
                      <a16:creationId xmlns:a16="http://schemas.microsoft.com/office/drawing/2014/main" id="{AB1D0C51-5DA1-4F67-903C-C44DB75078CA}"/>
                    </a:ext>
                  </a:extLst>
                </p:cNvPr>
                <p:cNvGrpSpPr/>
                <p:nvPr/>
              </p:nvGrpSpPr>
              <p:grpSpPr>
                <a:xfrm>
                  <a:off x="5426807" y="1934087"/>
                  <a:ext cx="1468817" cy="402027"/>
                  <a:chOff x="6334973" y="1996882"/>
                  <a:chExt cx="1468817" cy="402027"/>
                </a:xfrm>
              </p:grpSpPr>
              <p:sp>
                <p:nvSpPr>
                  <p:cNvPr id="52" name="正方形/長方形 51">
                    <a:extLst>
                      <a:ext uri="{FF2B5EF4-FFF2-40B4-BE49-F238E27FC236}">
                        <a16:creationId xmlns:a16="http://schemas.microsoft.com/office/drawing/2014/main" id="{F642E02A-BFBC-41A4-AA3F-058F200D2742}"/>
                      </a:ext>
                    </a:extLst>
                  </p:cNvPr>
                  <p:cNvSpPr/>
                  <p:nvPr/>
                </p:nvSpPr>
                <p:spPr>
                  <a:xfrm>
                    <a:off x="6348249" y="1996882"/>
                    <a:ext cx="1354517" cy="367826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3" name="テキスト ボックス 52">
                    <a:extLst>
                      <a:ext uri="{FF2B5EF4-FFF2-40B4-BE49-F238E27FC236}">
                        <a16:creationId xmlns:a16="http://schemas.microsoft.com/office/drawing/2014/main" id="{73428DA8-758B-4D15-BDAC-329BAE402F58}"/>
                      </a:ext>
                    </a:extLst>
                  </p:cNvPr>
                  <p:cNvSpPr txBox="1"/>
                  <p:nvPr/>
                </p:nvSpPr>
                <p:spPr>
                  <a:xfrm>
                    <a:off x="6334973" y="1998799"/>
                    <a:ext cx="146881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2000" b="1" dirty="0"/>
                      <a:t>GIS</a:t>
                    </a:r>
                    <a:r>
                      <a:rPr kumimoji="1" lang="ja-JP" altLang="en-US" sz="2000" b="1" dirty="0"/>
                      <a:t>の利用</a:t>
                    </a:r>
                  </a:p>
                </p:txBody>
              </p:sp>
            </p:grpSp>
            <p:cxnSp>
              <p:nvCxnSpPr>
                <p:cNvPr id="54" name="直線矢印コネクタ 53">
                  <a:extLst>
                    <a:ext uri="{FF2B5EF4-FFF2-40B4-BE49-F238E27FC236}">
                      <a16:creationId xmlns:a16="http://schemas.microsoft.com/office/drawing/2014/main" id="{131FD1B9-1CFF-435B-A99A-9475EA6DF1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95999" y="5024920"/>
                  <a:ext cx="0" cy="495369"/>
                </a:xfrm>
                <a:prstGeom prst="straightConnector1">
                  <a:avLst/>
                </a:prstGeom>
                <a:ln w="41275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9" name="グループ化 98">
                  <a:extLst>
                    <a:ext uri="{FF2B5EF4-FFF2-40B4-BE49-F238E27FC236}">
                      <a16:creationId xmlns:a16="http://schemas.microsoft.com/office/drawing/2014/main" id="{40982B7C-A939-4B1C-B591-961AE4917472}"/>
                    </a:ext>
                  </a:extLst>
                </p:cNvPr>
                <p:cNvGrpSpPr/>
                <p:nvPr/>
              </p:nvGrpSpPr>
              <p:grpSpPr>
                <a:xfrm>
                  <a:off x="4486034" y="3575669"/>
                  <a:ext cx="3219930" cy="985211"/>
                  <a:chOff x="4547800" y="3451148"/>
                  <a:chExt cx="3219930" cy="985211"/>
                </a:xfrm>
              </p:grpSpPr>
              <p:grpSp>
                <p:nvGrpSpPr>
                  <p:cNvPr id="90" name="グループ化 89">
                    <a:extLst>
                      <a:ext uri="{FF2B5EF4-FFF2-40B4-BE49-F238E27FC236}">
                        <a16:creationId xmlns:a16="http://schemas.microsoft.com/office/drawing/2014/main" id="{71FA1889-B537-443E-9E2D-E7B70ACAB791}"/>
                      </a:ext>
                    </a:extLst>
                  </p:cNvPr>
                  <p:cNvGrpSpPr/>
                  <p:nvPr/>
                </p:nvGrpSpPr>
                <p:grpSpPr>
                  <a:xfrm>
                    <a:off x="4547800" y="3469972"/>
                    <a:ext cx="1232241" cy="966387"/>
                    <a:chOff x="4894292" y="3308122"/>
                    <a:chExt cx="1232241" cy="966387"/>
                  </a:xfrm>
                </p:grpSpPr>
                <p:sp>
                  <p:nvSpPr>
                    <p:cNvPr id="87" name="平行四辺形 86">
                      <a:extLst>
                        <a:ext uri="{FF2B5EF4-FFF2-40B4-BE49-F238E27FC236}">
                          <a16:creationId xmlns:a16="http://schemas.microsoft.com/office/drawing/2014/main" id="{B28CEF7F-E41B-4869-A99D-E3F6A4B15A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5685" y="3308122"/>
                      <a:ext cx="830848" cy="446924"/>
                    </a:xfrm>
                    <a:prstGeom prst="parallelogram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8" name="平行四辺形 87">
                      <a:extLst>
                        <a:ext uri="{FF2B5EF4-FFF2-40B4-BE49-F238E27FC236}">
                          <a16:creationId xmlns:a16="http://schemas.microsoft.com/office/drawing/2014/main" id="{53E7317D-F2DB-4413-80D7-8E2D144CFE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73309" y="3541035"/>
                      <a:ext cx="830848" cy="446924"/>
                    </a:xfrm>
                    <a:prstGeom prst="parallelogram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89" name="平行四辺形 88">
                      <a:extLst>
                        <a:ext uri="{FF2B5EF4-FFF2-40B4-BE49-F238E27FC236}">
                          <a16:creationId xmlns:a16="http://schemas.microsoft.com/office/drawing/2014/main" id="{D4AE01BE-70A7-4E29-985A-BE4E7AB7AA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4292" y="3827585"/>
                      <a:ext cx="830848" cy="446924"/>
                    </a:xfrm>
                    <a:prstGeom prst="parallelogram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91" name="グループ化 90">
                    <a:extLst>
                      <a:ext uri="{FF2B5EF4-FFF2-40B4-BE49-F238E27FC236}">
                        <a16:creationId xmlns:a16="http://schemas.microsoft.com/office/drawing/2014/main" id="{F6353DA0-F87C-4A9C-A72B-98AED16B978B}"/>
                      </a:ext>
                    </a:extLst>
                  </p:cNvPr>
                  <p:cNvGrpSpPr/>
                  <p:nvPr/>
                </p:nvGrpSpPr>
                <p:grpSpPr>
                  <a:xfrm>
                    <a:off x="5571577" y="3451148"/>
                    <a:ext cx="1232241" cy="966387"/>
                    <a:chOff x="4894292" y="3308122"/>
                    <a:chExt cx="1232241" cy="966387"/>
                  </a:xfrm>
                </p:grpSpPr>
                <p:sp>
                  <p:nvSpPr>
                    <p:cNvPr id="92" name="平行四辺形 91">
                      <a:extLst>
                        <a:ext uri="{FF2B5EF4-FFF2-40B4-BE49-F238E27FC236}">
                          <a16:creationId xmlns:a16="http://schemas.microsoft.com/office/drawing/2014/main" id="{9B90DFD3-EBA3-434E-AC25-6FDF30979E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5685" y="3308122"/>
                      <a:ext cx="830848" cy="446924"/>
                    </a:xfrm>
                    <a:prstGeom prst="parallelogram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3" name="平行四辺形 92">
                      <a:extLst>
                        <a:ext uri="{FF2B5EF4-FFF2-40B4-BE49-F238E27FC236}">
                          <a16:creationId xmlns:a16="http://schemas.microsoft.com/office/drawing/2014/main" id="{0AC46B86-74FC-4229-8BF4-14BAF5F4A2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73309" y="3541035"/>
                      <a:ext cx="830848" cy="446924"/>
                    </a:xfrm>
                    <a:prstGeom prst="parallelogram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4" name="平行四辺形 93">
                      <a:extLst>
                        <a:ext uri="{FF2B5EF4-FFF2-40B4-BE49-F238E27FC236}">
                          <a16:creationId xmlns:a16="http://schemas.microsoft.com/office/drawing/2014/main" id="{86B89B8C-25AB-48F2-9DF3-8E3CBA3166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4292" y="3827585"/>
                      <a:ext cx="830848" cy="446924"/>
                    </a:xfrm>
                    <a:prstGeom prst="parallelogram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95" name="グループ化 94">
                    <a:extLst>
                      <a:ext uri="{FF2B5EF4-FFF2-40B4-BE49-F238E27FC236}">
                        <a16:creationId xmlns:a16="http://schemas.microsoft.com/office/drawing/2014/main" id="{E6A939E7-0DC5-4969-9218-B00DE9AAB8E6}"/>
                      </a:ext>
                    </a:extLst>
                  </p:cNvPr>
                  <p:cNvGrpSpPr/>
                  <p:nvPr/>
                </p:nvGrpSpPr>
                <p:grpSpPr>
                  <a:xfrm>
                    <a:off x="6535489" y="3465890"/>
                    <a:ext cx="1232241" cy="966387"/>
                    <a:chOff x="4894292" y="3308122"/>
                    <a:chExt cx="1232241" cy="966387"/>
                  </a:xfrm>
                </p:grpSpPr>
                <p:sp>
                  <p:nvSpPr>
                    <p:cNvPr id="96" name="平行四辺形 95">
                      <a:extLst>
                        <a:ext uri="{FF2B5EF4-FFF2-40B4-BE49-F238E27FC236}">
                          <a16:creationId xmlns:a16="http://schemas.microsoft.com/office/drawing/2014/main" id="{59527B43-A516-4E08-823B-F6992DF315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5685" y="3308122"/>
                      <a:ext cx="830848" cy="446924"/>
                    </a:xfrm>
                    <a:prstGeom prst="parallelogram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7" name="平行四辺形 96">
                      <a:extLst>
                        <a:ext uri="{FF2B5EF4-FFF2-40B4-BE49-F238E27FC236}">
                          <a16:creationId xmlns:a16="http://schemas.microsoft.com/office/drawing/2014/main" id="{07D1D443-35E9-41D9-A298-24F6C06C77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73309" y="3541035"/>
                      <a:ext cx="830848" cy="446924"/>
                    </a:xfrm>
                    <a:prstGeom prst="parallelogram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98" name="平行四辺形 97">
                      <a:extLst>
                        <a:ext uri="{FF2B5EF4-FFF2-40B4-BE49-F238E27FC236}">
                          <a16:creationId xmlns:a16="http://schemas.microsoft.com/office/drawing/2014/main" id="{A5B0EFBB-694A-432F-AF04-4EB99C448A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4292" y="3827585"/>
                      <a:ext cx="830848" cy="446924"/>
                    </a:xfrm>
                    <a:prstGeom prst="parallelogram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</p:grpSp>
          <p:sp>
            <p:nvSpPr>
              <p:cNvPr id="146" name="テキスト ボックス 145">
                <a:extLst>
                  <a:ext uri="{FF2B5EF4-FFF2-40B4-BE49-F238E27FC236}">
                    <a16:creationId xmlns:a16="http://schemas.microsoft.com/office/drawing/2014/main" id="{271CED54-5DF2-4530-B70C-DF6973D0BB7B}"/>
                  </a:ext>
                </a:extLst>
              </p:cNvPr>
              <p:cNvSpPr txBox="1"/>
              <p:nvPr/>
            </p:nvSpPr>
            <p:spPr>
              <a:xfrm>
                <a:off x="8776995" y="5519028"/>
                <a:ext cx="26381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b="1" dirty="0"/>
                  <a:t>復興住宅地の選定</a:t>
                </a:r>
              </a:p>
            </p:txBody>
          </p:sp>
          <p:sp>
            <p:nvSpPr>
              <p:cNvPr id="147" name="四角形: 角を丸くする 146">
                <a:extLst>
                  <a:ext uri="{FF2B5EF4-FFF2-40B4-BE49-F238E27FC236}">
                    <a16:creationId xmlns:a16="http://schemas.microsoft.com/office/drawing/2014/main" id="{E77967E9-E9EF-4CEB-8915-92945E9568AE}"/>
                  </a:ext>
                </a:extLst>
              </p:cNvPr>
              <p:cNvSpPr/>
              <p:nvPr/>
            </p:nvSpPr>
            <p:spPr>
              <a:xfrm>
                <a:off x="8766827" y="5497463"/>
                <a:ext cx="2636897" cy="461665"/>
              </a:xfrm>
              <a:prstGeom prst="round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34" name="グループ化 133">
                <a:extLst>
                  <a:ext uri="{FF2B5EF4-FFF2-40B4-BE49-F238E27FC236}">
                    <a16:creationId xmlns:a16="http://schemas.microsoft.com/office/drawing/2014/main" id="{5930E0DD-888C-48BB-A2E7-9483FCD6B2E4}"/>
                  </a:ext>
                </a:extLst>
              </p:cNvPr>
              <p:cNvGrpSpPr/>
              <p:nvPr/>
            </p:nvGrpSpPr>
            <p:grpSpPr>
              <a:xfrm>
                <a:off x="8312695" y="2595257"/>
                <a:ext cx="3684799" cy="2477457"/>
                <a:chOff x="305720" y="2259724"/>
                <a:chExt cx="3684799" cy="2477457"/>
              </a:xfrm>
            </p:grpSpPr>
            <p:sp>
              <p:nvSpPr>
                <p:cNvPr id="142" name="四角形: 角を丸くする 141">
                  <a:extLst>
                    <a:ext uri="{FF2B5EF4-FFF2-40B4-BE49-F238E27FC236}">
                      <a16:creationId xmlns:a16="http://schemas.microsoft.com/office/drawing/2014/main" id="{B0B1091A-C001-4238-BA30-8905EBFDA5C0}"/>
                    </a:ext>
                  </a:extLst>
                </p:cNvPr>
                <p:cNvSpPr/>
                <p:nvPr/>
              </p:nvSpPr>
              <p:spPr>
                <a:xfrm>
                  <a:off x="325821" y="2259724"/>
                  <a:ext cx="3513548" cy="2477457"/>
                </a:xfrm>
                <a:prstGeom prst="roundRect">
                  <a:avLst/>
                </a:pr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4" name="テキスト ボックス 143">
                  <a:extLst>
                    <a:ext uri="{FF2B5EF4-FFF2-40B4-BE49-F238E27FC236}">
                      <a16:creationId xmlns:a16="http://schemas.microsoft.com/office/drawing/2014/main" id="{D40B21F3-4D05-44CE-BBA4-CEBCF55A8CB2}"/>
                    </a:ext>
                  </a:extLst>
                </p:cNvPr>
                <p:cNvSpPr txBox="1"/>
                <p:nvPr/>
              </p:nvSpPr>
              <p:spPr>
                <a:xfrm>
                  <a:off x="450189" y="2319097"/>
                  <a:ext cx="178675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2400" dirty="0"/>
                    <a:t>航空写真</a:t>
                  </a:r>
                </a:p>
              </p:txBody>
            </p:sp>
            <p:sp>
              <p:nvSpPr>
                <p:cNvPr id="145" name="テキスト ボックス 144">
                  <a:extLst>
                    <a:ext uri="{FF2B5EF4-FFF2-40B4-BE49-F238E27FC236}">
                      <a16:creationId xmlns:a16="http://schemas.microsoft.com/office/drawing/2014/main" id="{E26BB784-405C-42DF-AAFB-712600DD3F0E}"/>
                    </a:ext>
                  </a:extLst>
                </p:cNvPr>
                <p:cNvSpPr txBox="1"/>
                <p:nvPr/>
              </p:nvSpPr>
              <p:spPr>
                <a:xfrm>
                  <a:off x="305720" y="4241663"/>
                  <a:ext cx="3684799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1100" b="0" i="0" dirty="0">
                      <a:solidFill>
                        <a:srgbClr val="000000"/>
                      </a:solidFill>
                      <a:effectLst/>
                      <a:latin typeface="Verdana" panose="020B0604030504040204" pitchFamily="34" charset="0"/>
                    </a:rPr>
                    <a:t>出典：国土地理院ウェブサイト（</a:t>
                  </a:r>
                  <a:r>
                    <a:rPr lang="en-US" altLang="ja-JP" sz="1100" b="0" i="0" dirty="0">
                      <a:solidFill>
                        <a:srgbClr val="000000"/>
                      </a:solidFill>
                      <a:effectLst/>
                      <a:latin typeface="Verdana" panose="020B0604030504040204" pitchFamily="34" charset="0"/>
                    </a:rPr>
                    <a:t>https://mapps.gsi.go.jp/maplibSearch.do#1</a:t>
                  </a:r>
                  <a:r>
                    <a:rPr lang="ja-JP" altLang="en-US" sz="1100" b="0" i="0" dirty="0">
                      <a:solidFill>
                        <a:srgbClr val="000000"/>
                      </a:solidFill>
                      <a:effectLst/>
                      <a:latin typeface="Verdana" panose="020B0604030504040204" pitchFamily="34" charset="0"/>
                    </a:rPr>
                    <a:t>）</a:t>
                  </a:r>
                  <a:endParaRPr kumimoji="1" lang="ja-JP" altLang="en-US" sz="1100" dirty="0"/>
                </a:p>
              </p:txBody>
            </p:sp>
          </p:grpSp>
          <p:sp>
            <p:nvSpPr>
              <p:cNvPr id="140" name="テキスト ボックス 139">
                <a:extLst>
                  <a:ext uri="{FF2B5EF4-FFF2-40B4-BE49-F238E27FC236}">
                    <a16:creationId xmlns:a16="http://schemas.microsoft.com/office/drawing/2014/main" id="{9715C267-FA98-4982-8659-2929D274FC98}"/>
                  </a:ext>
                </a:extLst>
              </p:cNvPr>
              <p:cNvSpPr txBox="1"/>
              <p:nvPr/>
            </p:nvSpPr>
            <p:spPr>
              <a:xfrm>
                <a:off x="9437297" y="1279987"/>
                <a:ext cx="12959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2400" dirty="0"/>
                  <a:t>地籍図</a:t>
                </a:r>
                <a:endParaRPr kumimoji="1" lang="en-US" altLang="ja-JP" sz="2400" dirty="0"/>
              </a:p>
            </p:txBody>
          </p:sp>
          <p:sp>
            <p:nvSpPr>
              <p:cNvPr id="141" name="四角形: 角を丸くする 140">
                <a:extLst>
                  <a:ext uri="{FF2B5EF4-FFF2-40B4-BE49-F238E27FC236}">
                    <a16:creationId xmlns:a16="http://schemas.microsoft.com/office/drawing/2014/main" id="{E0157C7D-EDE2-427F-BC8B-7F7ED8AF2315}"/>
                  </a:ext>
                </a:extLst>
              </p:cNvPr>
              <p:cNvSpPr/>
              <p:nvPr/>
            </p:nvSpPr>
            <p:spPr>
              <a:xfrm>
                <a:off x="9538304" y="1289000"/>
                <a:ext cx="1115499" cy="436605"/>
              </a:xfrm>
              <a:prstGeom prst="roundRect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36" name="直線矢印コネクタ 135">
                <a:extLst>
                  <a:ext uri="{FF2B5EF4-FFF2-40B4-BE49-F238E27FC236}">
                    <a16:creationId xmlns:a16="http://schemas.microsoft.com/office/drawing/2014/main" id="{D3DEDDF9-BC16-438D-8C0C-C444369C9F28}"/>
                  </a:ext>
                </a:extLst>
              </p:cNvPr>
              <p:cNvCxnSpPr>
                <a:cxnSpLocks/>
                <a:stCxn id="141" idx="2"/>
                <a:endCxn id="142" idx="0"/>
              </p:cNvCxnSpPr>
              <p:nvPr/>
            </p:nvCxnSpPr>
            <p:spPr>
              <a:xfrm flipH="1">
                <a:off x="10089570" y="1725605"/>
                <a:ext cx="6484" cy="869652"/>
              </a:xfrm>
              <a:prstGeom prst="straightConnector1">
                <a:avLst/>
              </a:prstGeom>
              <a:ln w="412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正方形/長方形 136">
                <a:extLst>
                  <a:ext uri="{FF2B5EF4-FFF2-40B4-BE49-F238E27FC236}">
                    <a16:creationId xmlns:a16="http://schemas.microsoft.com/office/drawing/2014/main" id="{0FC6511C-D60D-4476-9F0E-139B614A83B4}"/>
                  </a:ext>
                </a:extLst>
              </p:cNvPr>
              <p:cNvSpPr/>
              <p:nvPr/>
            </p:nvSpPr>
            <p:spPr>
              <a:xfrm>
                <a:off x="9371418" y="2063365"/>
                <a:ext cx="1468818" cy="34472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" name="テキスト ボックス 137">
                <a:extLst>
                  <a:ext uri="{FF2B5EF4-FFF2-40B4-BE49-F238E27FC236}">
                    <a16:creationId xmlns:a16="http://schemas.microsoft.com/office/drawing/2014/main" id="{76C35FAA-5CB4-4728-AB55-CB660C130E07}"/>
                  </a:ext>
                </a:extLst>
              </p:cNvPr>
              <p:cNvSpPr txBox="1"/>
              <p:nvPr/>
            </p:nvSpPr>
            <p:spPr>
              <a:xfrm>
                <a:off x="9371419" y="2042496"/>
                <a:ext cx="14688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b="1" dirty="0"/>
                  <a:t>重ね合わせ</a:t>
                </a:r>
                <a:endParaRPr kumimoji="1" lang="ja-JP" altLang="en-US" sz="2000" b="1" dirty="0"/>
              </a:p>
            </p:txBody>
          </p:sp>
          <p:cxnSp>
            <p:nvCxnSpPr>
              <p:cNvPr id="139" name="直線矢印コネクタ 138">
                <a:extLst>
                  <a:ext uri="{FF2B5EF4-FFF2-40B4-BE49-F238E27FC236}">
                    <a16:creationId xmlns:a16="http://schemas.microsoft.com/office/drawing/2014/main" id="{C8A326EF-4D5D-4B1B-A913-55E8797959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55094" y="5072714"/>
                <a:ext cx="0" cy="387356"/>
              </a:xfrm>
              <a:prstGeom prst="straightConnector1">
                <a:avLst/>
              </a:prstGeom>
              <a:ln w="412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7" name="図 166">
                <a:extLst>
                  <a:ext uri="{FF2B5EF4-FFF2-40B4-BE49-F238E27FC236}">
                    <a16:creationId xmlns:a16="http://schemas.microsoft.com/office/drawing/2014/main" id="{30A28C5C-7AAE-4997-9E34-C6AA37875B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7850" y="3107210"/>
                <a:ext cx="2067493" cy="144724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66119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3A32DD6E-5CE7-4A6A-85EA-FA40A421B94B}"/>
              </a:ext>
            </a:extLst>
          </p:cNvPr>
          <p:cNvSpPr/>
          <p:nvPr/>
        </p:nvSpPr>
        <p:spPr>
          <a:xfrm>
            <a:off x="69192" y="102216"/>
            <a:ext cx="11988800" cy="6719916"/>
          </a:xfrm>
          <a:prstGeom prst="roundRect">
            <a:avLst>
              <a:gd name="adj" fmla="val 3561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C2F3A88F-E467-41DA-A8D7-6AC37F23E4E3}"/>
              </a:ext>
            </a:extLst>
          </p:cNvPr>
          <p:cNvGrpSpPr/>
          <p:nvPr/>
        </p:nvGrpSpPr>
        <p:grpSpPr>
          <a:xfrm>
            <a:off x="48390" y="83741"/>
            <a:ext cx="12030403" cy="533400"/>
            <a:chOff x="48391" y="6311836"/>
            <a:chExt cx="12030403" cy="533400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2ED80F80-5700-469C-9A4C-C26CF1C8818B}"/>
                </a:ext>
              </a:extLst>
            </p:cNvPr>
            <p:cNvSpPr/>
            <p:nvPr/>
          </p:nvSpPr>
          <p:spPr>
            <a:xfrm>
              <a:off x="48391" y="6311836"/>
              <a:ext cx="12030403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099CD2A-6F29-4E2A-822F-54E6F5D59C9E}"/>
                </a:ext>
              </a:extLst>
            </p:cNvPr>
            <p:cNvSpPr txBox="1"/>
            <p:nvPr/>
          </p:nvSpPr>
          <p:spPr>
            <a:xfrm>
              <a:off x="4613528" y="6351639"/>
              <a:ext cx="29649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chemeClr val="bg1"/>
                  </a:solidFill>
                </a:rPr>
                <a:t>提案システムの流れ</a:t>
              </a:r>
            </a:p>
          </p:txBody>
        </p: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4CFE80D3-8329-4837-B0FC-6E934C5348BC}"/>
              </a:ext>
            </a:extLst>
          </p:cNvPr>
          <p:cNvGrpSpPr/>
          <p:nvPr/>
        </p:nvGrpSpPr>
        <p:grpSpPr>
          <a:xfrm>
            <a:off x="340043" y="1103953"/>
            <a:ext cx="11511912" cy="5231367"/>
            <a:chOff x="340044" y="591343"/>
            <a:chExt cx="11511912" cy="5231367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330A72F9-2E44-4E95-A8E7-CDD752C00EBE}"/>
                </a:ext>
              </a:extLst>
            </p:cNvPr>
            <p:cNvSpPr/>
            <p:nvPr/>
          </p:nvSpPr>
          <p:spPr>
            <a:xfrm>
              <a:off x="4567872" y="1074834"/>
              <a:ext cx="3219076" cy="4747876"/>
            </a:xfrm>
            <a:prstGeom prst="roundRect">
              <a:avLst>
                <a:gd name="adj" fmla="val 6029"/>
              </a:avLst>
            </a:prstGeom>
            <a:noFill/>
            <a:ln w="444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2C90DC75-8300-4925-9744-81138E11561F}"/>
                </a:ext>
              </a:extLst>
            </p:cNvPr>
            <p:cNvSpPr txBox="1"/>
            <p:nvPr/>
          </p:nvSpPr>
          <p:spPr>
            <a:xfrm>
              <a:off x="4567872" y="591343"/>
              <a:ext cx="1753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システム</a:t>
              </a:r>
              <a:endPara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EF521DAF-6B75-4021-A42B-14A8169E1348}"/>
                </a:ext>
              </a:extLst>
            </p:cNvPr>
            <p:cNvGrpSpPr/>
            <p:nvPr/>
          </p:nvGrpSpPr>
          <p:grpSpPr>
            <a:xfrm>
              <a:off x="4651793" y="1307273"/>
              <a:ext cx="3051234" cy="1077218"/>
              <a:chOff x="4713546" y="1353214"/>
              <a:chExt cx="3051234" cy="1077218"/>
            </a:xfrm>
          </p:grpSpPr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951D95EF-B9FB-45B5-A92C-BF381909E85E}"/>
                  </a:ext>
                </a:extLst>
              </p:cNvPr>
              <p:cNvSpPr txBox="1"/>
              <p:nvPr/>
            </p:nvSpPr>
            <p:spPr>
              <a:xfrm>
                <a:off x="4713546" y="1353214"/>
                <a:ext cx="305123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2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因果探索による情報の絞り込み</a:t>
                </a:r>
                <a:endParaRPr kumimoji="1" lang="ja-JP" altLang="en-US" sz="32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03FBA89A-B3D0-4F81-8C0E-5C71E9D7FE7C}"/>
                  </a:ext>
                </a:extLst>
              </p:cNvPr>
              <p:cNvSpPr/>
              <p:nvPr/>
            </p:nvSpPr>
            <p:spPr>
              <a:xfrm>
                <a:off x="4713546" y="1392944"/>
                <a:ext cx="3051234" cy="1037488"/>
              </a:xfrm>
              <a:prstGeom prst="rect">
                <a:avLst/>
              </a:prstGeom>
              <a:noFill/>
              <a:ln w="317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3A068504-5B99-4B12-97A7-0E097EE530E4}"/>
                </a:ext>
              </a:extLst>
            </p:cNvPr>
            <p:cNvGrpSpPr/>
            <p:nvPr/>
          </p:nvGrpSpPr>
          <p:grpSpPr>
            <a:xfrm>
              <a:off x="4645425" y="2867463"/>
              <a:ext cx="3051234" cy="1084879"/>
              <a:chOff x="4713546" y="1345553"/>
              <a:chExt cx="3051234" cy="1084879"/>
            </a:xfrm>
          </p:grpSpPr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8E79BF50-C809-4682-977D-292505630D8D}"/>
                  </a:ext>
                </a:extLst>
              </p:cNvPr>
              <p:cNvSpPr txBox="1"/>
              <p:nvPr/>
            </p:nvSpPr>
            <p:spPr>
              <a:xfrm>
                <a:off x="4713546" y="1345553"/>
                <a:ext cx="305123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32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入出力を用いて</a:t>
                </a:r>
                <a:r>
                  <a:rPr kumimoji="1" lang="en-US" altLang="ja-JP" sz="3200" dirty="0">
                    <a:latin typeface="Century" panose="02040604050505020304" pitchFamily="18" charset="0"/>
                    <a:ea typeface="ＭＳ ゴシック" panose="020B0609070205080204" pitchFamily="49" charset="-128"/>
                  </a:rPr>
                  <a:t>DEA</a:t>
                </a:r>
                <a:r>
                  <a:rPr kumimoji="1" lang="ja-JP" altLang="en-US" sz="32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を計算</a:t>
                </a:r>
              </a:p>
            </p:txBody>
          </p:sp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DC8082EF-98F0-4F78-9531-281DB142B0EB}"/>
                  </a:ext>
                </a:extLst>
              </p:cNvPr>
              <p:cNvSpPr/>
              <p:nvPr/>
            </p:nvSpPr>
            <p:spPr>
              <a:xfrm>
                <a:off x="4713546" y="1392944"/>
                <a:ext cx="3051234" cy="1037488"/>
              </a:xfrm>
              <a:prstGeom prst="rect">
                <a:avLst/>
              </a:prstGeom>
              <a:noFill/>
              <a:ln w="317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7" name="グループ化 46">
              <a:extLst>
                <a:ext uri="{FF2B5EF4-FFF2-40B4-BE49-F238E27FC236}">
                  <a16:creationId xmlns:a16="http://schemas.microsoft.com/office/drawing/2014/main" id="{0D35188F-B3BB-4B85-8982-EC2CE0BF9DE1}"/>
                </a:ext>
              </a:extLst>
            </p:cNvPr>
            <p:cNvGrpSpPr/>
            <p:nvPr/>
          </p:nvGrpSpPr>
          <p:grpSpPr>
            <a:xfrm>
              <a:off x="4645425" y="4376369"/>
              <a:ext cx="3051234" cy="1077218"/>
              <a:chOff x="4713546" y="1353214"/>
              <a:chExt cx="3051234" cy="1077218"/>
            </a:xfrm>
          </p:grpSpPr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9B2CDAE3-E091-44B7-901A-4A715AE7B646}"/>
                  </a:ext>
                </a:extLst>
              </p:cNvPr>
              <p:cNvSpPr txBox="1"/>
              <p:nvPr/>
            </p:nvSpPr>
            <p:spPr>
              <a:xfrm>
                <a:off x="4713546" y="1353214"/>
                <a:ext cx="305123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32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入出力改善案</a:t>
                </a:r>
                <a:endParaRPr kumimoji="1" lang="en-US" altLang="ja-JP" sz="32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algn="ctr"/>
                <a:r>
                  <a:rPr kumimoji="1" lang="ja-JP" altLang="en-US" sz="32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の算出</a:t>
                </a:r>
              </a:p>
            </p:txBody>
          </p:sp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6DF750D4-69C3-4402-BA2D-30AEC8C69183}"/>
                  </a:ext>
                </a:extLst>
              </p:cNvPr>
              <p:cNvSpPr/>
              <p:nvPr/>
            </p:nvSpPr>
            <p:spPr>
              <a:xfrm>
                <a:off x="4713546" y="1392944"/>
                <a:ext cx="3051234" cy="1037488"/>
              </a:xfrm>
              <a:prstGeom prst="rect">
                <a:avLst/>
              </a:prstGeom>
              <a:noFill/>
              <a:ln w="317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1D231155-A150-460B-AB4D-E868713C8DAE}"/>
                </a:ext>
              </a:extLst>
            </p:cNvPr>
            <p:cNvGrpSpPr/>
            <p:nvPr/>
          </p:nvGrpSpPr>
          <p:grpSpPr>
            <a:xfrm>
              <a:off x="8632880" y="591343"/>
              <a:ext cx="3219076" cy="1898463"/>
              <a:chOff x="8451249" y="591343"/>
              <a:chExt cx="3219076" cy="1898463"/>
            </a:xfrm>
          </p:grpSpPr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C46621D-6B1F-4C3A-BE9B-DE6948459B3D}"/>
                  </a:ext>
                </a:extLst>
              </p:cNvPr>
              <p:cNvSpPr txBox="1"/>
              <p:nvPr/>
            </p:nvSpPr>
            <p:spPr>
              <a:xfrm>
                <a:off x="9220328" y="591343"/>
                <a:ext cx="16809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b="1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サーバ上</a:t>
                </a:r>
              </a:p>
            </p:txBody>
          </p:sp>
          <p:sp>
            <p:nvSpPr>
              <p:cNvPr id="8" name="楕円 7">
                <a:extLst>
                  <a:ext uri="{FF2B5EF4-FFF2-40B4-BE49-F238E27FC236}">
                    <a16:creationId xmlns:a16="http://schemas.microsoft.com/office/drawing/2014/main" id="{8DC2A153-B84D-4085-8DE8-C827939728AB}"/>
                  </a:ext>
                </a:extLst>
              </p:cNvPr>
              <p:cNvSpPr/>
              <p:nvPr/>
            </p:nvSpPr>
            <p:spPr>
              <a:xfrm>
                <a:off x="8451249" y="1085610"/>
                <a:ext cx="3219076" cy="1404196"/>
              </a:xfrm>
              <a:prstGeom prst="ellipse">
                <a:avLst/>
              </a:pr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482D2CC0-D5FB-4197-9936-03D839249BF4}"/>
                  </a:ext>
                </a:extLst>
              </p:cNvPr>
              <p:cNvGrpSpPr/>
              <p:nvPr/>
            </p:nvGrpSpPr>
            <p:grpSpPr>
              <a:xfrm>
                <a:off x="8740499" y="1509797"/>
                <a:ext cx="2640576" cy="584775"/>
                <a:chOff x="8839712" y="1307048"/>
                <a:chExt cx="2640576" cy="584775"/>
              </a:xfrm>
            </p:grpSpPr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C4DE5A1E-BE77-4052-8BBD-35B0B22F3424}"/>
                    </a:ext>
                  </a:extLst>
                </p:cNvPr>
                <p:cNvSpPr txBox="1"/>
                <p:nvPr/>
              </p:nvSpPr>
              <p:spPr>
                <a:xfrm>
                  <a:off x="8839712" y="1307048"/>
                  <a:ext cx="264057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3200" dirty="0"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  <a:t>ビッグデータ</a:t>
                  </a:r>
                </a:p>
              </p:txBody>
            </p:sp>
            <p:sp>
              <p:nvSpPr>
                <p:cNvPr id="12" name="正方形/長方形 11">
                  <a:extLst>
                    <a:ext uri="{FF2B5EF4-FFF2-40B4-BE49-F238E27FC236}">
                      <a16:creationId xmlns:a16="http://schemas.microsoft.com/office/drawing/2014/main" id="{E46E8464-CB9F-40D2-AD20-818FA1434FBE}"/>
                    </a:ext>
                  </a:extLst>
                </p:cNvPr>
                <p:cNvSpPr/>
                <p:nvPr/>
              </p:nvSpPr>
              <p:spPr>
                <a:xfrm>
                  <a:off x="8961120" y="1307048"/>
                  <a:ext cx="2397760" cy="584775"/>
                </a:xfrm>
                <a:prstGeom prst="rect">
                  <a:avLst/>
                </a:prstGeom>
                <a:noFill/>
                <a:ln w="317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46FB3F4E-6AE3-44B5-AD40-BBBA6027964B}"/>
                </a:ext>
              </a:extLst>
            </p:cNvPr>
            <p:cNvGrpSpPr/>
            <p:nvPr/>
          </p:nvGrpSpPr>
          <p:grpSpPr>
            <a:xfrm>
              <a:off x="340044" y="591633"/>
              <a:ext cx="3219076" cy="5231077"/>
              <a:chOff x="340044" y="591633"/>
              <a:chExt cx="3219076" cy="5231077"/>
            </a:xfrm>
          </p:grpSpPr>
          <p:sp>
            <p:nvSpPr>
              <p:cNvPr id="2" name="四角形: 角を丸くする 1">
                <a:extLst>
                  <a:ext uri="{FF2B5EF4-FFF2-40B4-BE49-F238E27FC236}">
                    <a16:creationId xmlns:a16="http://schemas.microsoft.com/office/drawing/2014/main" id="{EDC8A891-E572-4AA2-8B97-3A982683701E}"/>
                  </a:ext>
                </a:extLst>
              </p:cNvPr>
              <p:cNvSpPr/>
              <p:nvPr/>
            </p:nvSpPr>
            <p:spPr>
              <a:xfrm>
                <a:off x="340044" y="1074835"/>
                <a:ext cx="3219076" cy="4747875"/>
              </a:xfrm>
              <a:prstGeom prst="roundRect">
                <a:avLst>
                  <a:gd name="adj" fmla="val 6029"/>
                </a:avLst>
              </a:prstGeom>
              <a:noFill/>
              <a:ln w="444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12346DFE-78F5-4236-8208-AEA89973BAE6}"/>
                  </a:ext>
                </a:extLst>
              </p:cNvPr>
              <p:cNvSpPr txBox="1"/>
              <p:nvPr/>
            </p:nvSpPr>
            <p:spPr>
              <a:xfrm>
                <a:off x="340044" y="591633"/>
                <a:ext cx="12903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b="1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ユーザ</a:t>
                </a:r>
              </a:p>
            </p:txBody>
          </p:sp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FD442ED0-47E8-44FC-80B2-BB82F3AA472F}"/>
                  </a:ext>
                </a:extLst>
              </p:cNvPr>
              <p:cNvGrpSpPr/>
              <p:nvPr/>
            </p:nvGrpSpPr>
            <p:grpSpPr>
              <a:xfrm>
                <a:off x="432128" y="1571247"/>
                <a:ext cx="3034908" cy="594825"/>
                <a:chOff x="8970375" y="1407634"/>
                <a:chExt cx="2397760" cy="594825"/>
              </a:xfrm>
            </p:grpSpPr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2C0CE241-E1F1-4CD7-8A28-ACBB8F9EA302}"/>
                    </a:ext>
                  </a:extLst>
                </p:cNvPr>
                <p:cNvSpPr txBox="1"/>
                <p:nvPr/>
              </p:nvSpPr>
              <p:spPr>
                <a:xfrm>
                  <a:off x="9274921" y="1407634"/>
                  <a:ext cx="178866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3200" dirty="0"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  <a:t>対象の指定</a:t>
                  </a:r>
                  <a:endParaRPr kumimoji="1" lang="ja-JP" altLang="en-US" sz="32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endParaRPr>
                </a:p>
              </p:txBody>
            </p:sp>
            <p:sp>
              <p:nvSpPr>
                <p:cNvPr id="20" name="正方形/長方形 19">
                  <a:extLst>
                    <a:ext uri="{FF2B5EF4-FFF2-40B4-BE49-F238E27FC236}">
                      <a16:creationId xmlns:a16="http://schemas.microsoft.com/office/drawing/2014/main" id="{ACFDBE37-77C8-4808-AEB0-328AEA0D89B8}"/>
                    </a:ext>
                  </a:extLst>
                </p:cNvPr>
                <p:cNvSpPr/>
                <p:nvPr/>
              </p:nvSpPr>
              <p:spPr>
                <a:xfrm>
                  <a:off x="8970375" y="1417684"/>
                  <a:ext cx="2397760" cy="584775"/>
                </a:xfrm>
                <a:prstGeom prst="rect">
                  <a:avLst/>
                </a:prstGeom>
                <a:noFill/>
                <a:ln w="3175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8AE55B58-AA78-48B7-B155-F8FE410F5165}"/>
                </a:ext>
              </a:extLst>
            </p:cNvPr>
            <p:cNvSpPr txBox="1"/>
            <p:nvPr/>
          </p:nvSpPr>
          <p:spPr>
            <a:xfrm>
              <a:off x="8965248" y="4078013"/>
              <a:ext cx="23438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en-US" altLang="ja-JP" sz="3200" dirty="0"/>
            </a:p>
          </p:txBody>
        </p:sp>
        <p:cxnSp>
          <p:nvCxnSpPr>
            <p:cNvPr id="27" name="直線矢印コネクタ 26">
              <a:extLst>
                <a:ext uri="{FF2B5EF4-FFF2-40B4-BE49-F238E27FC236}">
                  <a16:creationId xmlns:a16="http://schemas.microsoft.com/office/drawing/2014/main" id="{20DE40E8-2F21-4B11-8151-8DD6BE422B1E}"/>
                </a:ext>
              </a:extLst>
            </p:cNvPr>
            <p:cNvCxnSpPr>
              <a:stCxn id="20" idx="3"/>
              <a:endCxn id="17" idx="1"/>
            </p:cNvCxnSpPr>
            <p:nvPr/>
          </p:nvCxnSpPr>
          <p:spPr>
            <a:xfrm flipV="1">
              <a:off x="3467036" y="1865747"/>
              <a:ext cx="1184757" cy="7938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47A95AC4-0F21-4E4F-B91B-97092F8DD467}"/>
                </a:ext>
              </a:extLst>
            </p:cNvPr>
            <p:cNvCxnSpPr>
              <a:cxnSpLocks/>
              <a:endCxn id="17" idx="3"/>
            </p:cNvCxnSpPr>
            <p:nvPr/>
          </p:nvCxnSpPr>
          <p:spPr>
            <a:xfrm flipH="1">
              <a:off x="7703027" y="1827709"/>
              <a:ext cx="1319710" cy="38038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F0C02BBD-51FE-43F5-A4B4-2A0B02BCF46B}"/>
                </a:ext>
              </a:extLst>
            </p:cNvPr>
            <p:cNvGrpSpPr/>
            <p:nvPr/>
          </p:nvGrpSpPr>
          <p:grpSpPr>
            <a:xfrm>
              <a:off x="7992277" y="1509797"/>
              <a:ext cx="951097" cy="646331"/>
              <a:chOff x="7967475" y="2781347"/>
              <a:chExt cx="951097" cy="646331"/>
            </a:xfrm>
          </p:grpSpPr>
          <p:sp>
            <p:nvSpPr>
              <p:cNvPr id="36" name="フローチャート: 端子 35">
                <a:extLst>
                  <a:ext uri="{FF2B5EF4-FFF2-40B4-BE49-F238E27FC236}">
                    <a16:creationId xmlns:a16="http://schemas.microsoft.com/office/drawing/2014/main" id="{09078FE8-B589-4BCE-B834-57221C8E152A}"/>
                  </a:ext>
                </a:extLst>
              </p:cNvPr>
              <p:cNvSpPr/>
              <p:nvPr/>
            </p:nvSpPr>
            <p:spPr>
              <a:xfrm>
                <a:off x="7967475" y="2820209"/>
                <a:ext cx="928236" cy="598115"/>
              </a:xfrm>
              <a:prstGeom prst="flowChartTerminator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BBFFA489-BFF2-4048-BAA9-9B61E16714C0}"/>
                  </a:ext>
                </a:extLst>
              </p:cNvPr>
              <p:cNvSpPr txBox="1"/>
              <p:nvPr/>
            </p:nvSpPr>
            <p:spPr>
              <a:xfrm>
                <a:off x="7990337" y="2781347"/>
                <a:ext cx="9282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統計量</a:t>
                </a:r>
                <a:endParaRPr lang="en-US" altLang="ja-JP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の送信</a:t>
                </a:r>
                <a:endParaRPr kumimoji="1"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p:grpSp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082E7041-0EFA-4059-99EA-EFCB97D851D1}"/>
                </a:ext>
              </a:extLst>
            </p:cNvPr>
            <p:cNvGrpSpPr/>
            <p:nvPr/>
          </p:nvGrpSpPr>
          <p:grpSpPr>
            <a:xfrm>
              <a:off x="3531127" y="1479018"/>
              <a:ext cx="936876" cy="646331"/>
              <a:chOff x="1639511" y="3226979"/>
              <a:chExt cx="936876" cy="646331"/>
            </a:xfrm>
          </p:grpSpPr>
          <p:sp>
            <p:nvSpPr>
              <p:cNvPr id="32" name="フローチャート: 端子 31">
                <a:extLst>
                  <a:ext uri="{FF2B5EF4-FFF2-40B4-BE49-F238E27FC236}">
                    <a16:creationId xmlns:a16="http://schemas.microsoft.com/office/drawing/2014/main" id="{C1023675-5EDB-453E-AB23-EA8C1D2AF14A}"/>
                  </a:ext>
                </a:extLst>
              </p:cNvPr>
              <p:cNvSpPr/>
              <p:nvPr/>
            </p:nvSpPr>
            <p:spPr>
              <a:xfrm>
                <a:off x="1639511" y="3280581"/>
                <a:ext cx="908883" cy="584775"/>
              </a:xfrm>
              <a:prstGeom prst="flowChartTerminator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2D39B45-CB6B-4DD8-923B-A1BDE064F8CE}"/>
                  </a:ext>
                </a:extLst>
              </p:cNvPr>
              <p:cNvSpPr txBox="1"/>
              <p:nvPr/>
            </p:nvSpPr>
            <p:spPr>
              <a:xfrm>
                <a:off x="1667504" y="3226979"/>
                <a:ext cx="9088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対象</a:t>
                </a:r>
                <a:endParaRPr kumimoji="1" lang="en-US" altLang="ja-JP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kumimoji="1"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の送信</a:t>
                </a:r>
              </a:p>
            </p:txBody>
          </p:sp>
        </p:grpSp>
      </p:grp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8D94A697-7CE2-4AA3-B219-84D725318C6B}"/>
              </a:ext>
            </a:extLst>
          </p:cNvPr>
          <p:cNvSpPr/>
          <p:nvPr/>
        </p:nvSpPr>
        <p:spPr>
          <a:xfrm>
            <a:off x="404088" y="3427464"/>
            <a:ext cx="3051234" cy="1037488"/>
          </a:xfrm>
          <a:prstGeom prst="rect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24820C55-EE3C-4724-880F-4DAB14F9FB0D}"/>
              </a:ext>
            </a:extLst>
          </p:cNvPr>
          <p:cNvSpPr/>
          <p:nvPr/>
        </p:nvSpPr>
        <p:spPr>
          <a:xfrm>
            <a:off x="404088" y="4928709"/>
            <a:ext cx="3051234" cy="1037488"/>
          </a:xfrm>
          <a:prstGeom prst="rect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3FD0D7AE-E742-4B25-A81F-BC5FEA474648}"/>
              </a:ext>
            </a:extLst>
          </p:cNvPr>
          <p:cNvSpPr txBox="1"/>
          <p:nvPr/>
        </p:nvSpPr>
        <p:spPr>
          <a:xfrm>
            <a:off x="815596" y="3407599"/>
            <a:ext cx="2263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データの</a:t>
            </a:r>
            <a:endParaRPr kumimoji="1"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重ね合わせ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09400069-67FD-41A3-921B-305F51420FEF}"/>
              </a:ext>
            </a:extLst>
          </p:cNvPr>
          <p:cNvSpPr txBox="1"/>
          <p:nvPr/>
        </p:nvSpPr>
        <p:spPr>
          <a:xfrm>
            <a:off x="797723" y="4908844"/>
            <a:ext cx="2263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新しい</a:t>
            </a:r>
            <a:endParaRPr kumimoji="1"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知見の発見</a:t>
            </a:r>
          </a:p>
        </p:txBody>
      </p: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4B228453-A24C-47D0-8BF4-D8AA4ACDC103}"/>
              </a:ext>
            </a:extLst>
          </p:cNvPr>
          <p:cNvGrpSpPr/>
          <p:nvPr/>
        </p:nvGrpSpPr>
        <p:grpSpPr>
          <a:xfrm>
            <a:off x="5660795" y="2897101"/>
            <a:ext cx="870406" cy="565073"/>
            <a:chOff x="5660795" y="2897101"/>
            <a:chExt cx="870406" cy="565073"/>
          </a:xfrm>
        </p:grpSpPr>
        <p:cxnSp>
          <p:nvCxnSpPr>
            <p:cNvPr id="61" name="直線矢印コネクタ 60">
              <a:extLst>
                <a:ext uri="{FF2B5EF4-FFF2-40B4-BE49-F238E27FC236}">
                  <a16:creationId xmlns:a16="http://schemas.microsoft.com/office/drawing/2014/main" id="{75D4836F-5167-44B5-A9A1-1F34115E4DB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2897101"/>
              <a:ext cx="0" cy="565073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フローチャート: 端子 67">
              <a:extLst>
                <a:ext uri="{FF2B5EF4-FFF2-40B4-BE49-F238E27FC236}">
                  <a16:creationId xmlns:a16="http://schemas.microsoft.com/office/drawing/2014/main" id="{046BFD07-7FAA-4E23-9AFC-4E94D3ED44E0}"/>
                </a:ext>
              </a:extLst>
            </p:cNvPr>
            <p:cNvSpPr/>
            <p:nvPr/>
          </p:nvSpPr>
          <p:spPr>
            <a:xfrm>
              <a:off x="5675546" y="2940652"/>
              <a:ext cx="840905" cy="350136"/>
            </a:xfrm>
            <a:prstGeom prst="flowChartTerminator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5332C410-1C9F-4410-AB8F-B77719202082}"/>
                </a:ext>
              </a:extLst>
            </p:cNvPr>
            <p:cNvSpPr txBox="1"/>
            <p:nvPr/>
          </p:nvSpPr>
          <p:spPr>
            <a:xfrm>
              <a:off x="5660795" y="2905145"/>
              <a:ext cx="870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入出力</a:t>
              </a:r>
              <a:endPara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A1126F13-E4B4-4374-9AAC-828C045620C4}"/>
              </a:ext>
            </a:extLst>
          </p:cNvPr>
          <p:cNvGrpSpPr/>
          <p:nvPr/>
        </p:nvGrpSpPr>
        <p:grpSpPr>
          <a:xfrm>
            <a:off x="5559455" y="4433605"/>
            <a:ext cx="1223172" cy="665407"/>
            <a:chOff x="5675546" y="2897101"/>
            <a:chExt cx="893206" cy="665407"/>
          </a:xfrm>
        </p:grpSpPr>
        <p:cxnSp>
          <p:nvCxnSpPr>
            <p:cNvPr id="71" name="直線矢印コネクタ 70">
              <a:extLst>
                <a:ext uri="{FF2B5EF4-FFF2-40B4-BE49-F238E27FC236}">
                  <a16:creationId xmlns:a16="http://schemas.microsoft.com/office/drawing/2014/main" id="{E6F0B00D-3AD0-47D4-A4B7-F7E9A738B21E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2897101"/>
              <a:ext cx="0" cy="565073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フローチャート: 端子 71">
              <a:extLst>
                <a:ext uri="{FF2B5EF4-FFF2-40B4-BE49-F238E27FC236}">
                  <a16:creationId xmlns:a16="http://schemas.microsoft.com/office/drawing/2014/main" id="{1DF6B816-7D1B-49DA-9D7C-296437313398}"/>
                </a:ext>
              </a:extLst>
            </p:cNvPr>
            <p:cNvSpPr/>
            <p:nvPr/>
          </p:nvSpPr>
          <p:spPr>
            <a:xfrm>
              <a:off x="5675546" y="2940652"/>
              <a:ext cx="840905" cy="350136"/>
            </a:xfrm>
            <a:prstGeom prst="flowChartTerminator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21F15FE6-7A72-40BF-AC5C-6B9BE5C3AA0C}"/>
                </a:ext>
              </a:extLst>
            </p:cNvPr>
            <p:cNvSpPr txBox="1"/>
            <p:nvPr/>
          </p:nvSpPr>
          <p:spPr>
            <a:xfrm>
              <a:off x="5698346" y="2916177"/>
              <a:ext cx="8704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計算結果</a:t>
              </a:r>
              <a:endPara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cxnSp>
        <p:nvCxnSpPr>
          <p:cNvPr id="81" name="直線矢印コネクタ 80">
            <a:extLst>
              <a:ext uri="{FF2B5EF4-FFF2-40B4-BE49-F238E27FC236}">
                <a16:creationId xmlns:a16="http://schemas.microsoft.com/office/drawing/2014/main" id="{A023F0F6-C133-4D0F-8A4B-38119F80E324}"/>
              </a:ext>
            </a:extLst>
          </p:cNvPr>
          <p:cNvCxnSpPr>
            <a:cxnSpLocks/>
            <a:stCxn id="49" idx="1"/>
            <a:endCxn id="55" idx="3"/>
          </p:cNvCxnSpPr>
          <p:nvPr/>
        </p:nvCxnSpPr>
        <p:spPr>
          <a:xfrm flipH="1" flipV="1">
            <a:off x="3455322" y="3946208"/>
            <a:ext cx="1190102" cy="150124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4B60EE19-7E32-4EFF-B5D1-DB2B11E26DA2}"/>
              </a:ext>
            </a:extLst>
          </p:cNvPr>
          <p:cNvGrpSpPr/>
          <p:nvPr/>
        </p:nvGrpSpPr>
        <p:grpSpPr>
          <a:xfrm>
            <a:off x="1448216" y="4441897"/>
            <a:ext cx="664363" cy="565073"/>
            <a:chOff x="5660795" y="2897101"/>
            <a:chExt cx="870406" cy="565073"/>
          </a:xfrm>
        </p:grpSpPr>
        <p:cxnSp>
          <p:nvCxnSpPr>
            <p:cNvPr id="86" name="直線矢印コネクタ 85">
              <a:extLst>
                <a:ext uri="{FF2B5EF4-FFF2-40B4-BE49-F238E27FC236}">
                  <a16:creationId xmlns:a16="http://schemas.microsoft.com/office/drawing/2014/main" id="{6A6A8E66-285E-4D0E-ABBD-E4EBD51897AF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2897101"/>
              <a:ext cx="0" cy="565073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フローチャート: 端子 86">
              <a:extLst>
                <a:ext uri="{FF2B5EF4-FFF2-40B4-BE49-F238E27FC236}">
                  <a16:creationId xmlns:a16="http://schemas.microsoft.com/office/drawing/2014/main" id="{A3AC62A7-6D50-47AD-82E8-ACC006759DBD}"/>
                </a:ext>
              </a:extLst>
            </p:cNvPr>
            <p:cNvSpPr/>
            <p:nvPr/>
          </p:nvSpPr>
          <p:spPr>
            <a:xfrm>
              <a:off x="5675546" y="2940652"/>
              <a:ext cx="840905" cy="350136"/>
            </a:xfrm>
            <a:prstGeom prst="flowChartTerminator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B4A227F1-F525-49BB-8678-38855FE6F2D3}"/>
                </a:ext>
              </a:extLst>
            </p:cNvPr>
            <p:cNvSpPr txBox="1"/>
            <p:nvPr/>
          </p:nvSpPr>
          <p:spPr>
            <a:xfrm>
              <a:off x="5660795" y="2905145"/>
              <a:ext cx="870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考察</a:t>
              </a:r>
              <a:endPara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8B01AE97-738C-49BF-9638-D082C64F5768}"/>
              </a:ext>
            </a:extLst>
          </p:cNvPr>
          <p:cNvGrpSpPr/>
          <p:nvPr/>
        </p:nvGrpSpPr>
        <p:grpSpPr>
          <a:xfrm>
            <a:off x="3597161" y="4373664"/>
            <a:ext cx="928235" cy="646331"/>
            <a:chOff x="9052170" y="3496682"/>
            <a:chExt cx="928235" cy="646331"/>
          </a:xfrm>
        </p:grpSpPr>
        <p:sp>
          <p:nvSpPr>
            <p:cNvPr id="89" name="フローチャート: 端子 88">
              <a:extLst>
                <a:ext uri="{FF2B5EF4-FFF2-40B4-BE49-F238E27FC236}">
                  <a16:creationId xmlns:a16="http://schemas.microsoft.com/office/drawing/2014/main" id="{75C1FA94-492C-4CDE-B80C-7A19E742CFF2}"/>
                </a:ext>
              </a:extLst>
            </p:cNvPr>
            <p:cNvSpPr/>
            <p:nvPr/>
          </p:nvSpPr>
          <p:spPr>
            <a:xfrm>
              <a:off x="9052170" y="3514880"/>
              <a:ext cx="928235" cy="609936"/>
            </a:xfrm>
            <a:prstGeom prst="flowChartTerminator">
              <a:avLst/>
            </a:prstGeom>
            <a:solidFill>
              <a:schemeClr val="bg1"/>
            </a:solidFill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9CE2F73A-B538-4DAC-9C5D-3C41736603E7}"/>
                </a:ext>
              </a:extLst>
            </p:cNvPr>
            <p:cNvSpPr txBox="1"/>
            <p:nvPr/>
          </p:nvSpPr>
          <p:spPr>
            <a:xfrm>
              <a:off x="9062570" y="3496682"/>
              <a:ext cx="9074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算出値の送信</a:t>
              </a:r>
              <a:endPara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pic>
        <p:nvPicPr>
          <p:cNvPr id="22" name="図 21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7C44E69D-6EA8-4142-B3F0-CD988DD19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176" y="3422936"/>
            <a:ext cx="3785779" cy="291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77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99853D26-3940-4BF5-293D-E76406E573E8}"/>
              </a:ext>
            </a:extLst>
          </p:cNvPr>
          <p:cNvSpPr/>
          <p:nvPr/>
        </p:nvSpPr>
        <p:spPr>
          <a:xfrm>
            <a:off x="1819217" y="1280161"/>
            <a:ext cx="9983897" cy="99488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3A32DD6E-5CE7-4A6A-85EA-FA40A421B94B}"/>
              </a:ext>
            </a:extLst>
          </p:cNvPr>
          <p:cNvSpPr/>
          <p:nvPr/>
        </p:nvSpPr>
        <p:spPr>
          <a:xfrm>
            <a:off x="69192" y="264886"/>
            <a:ext cx="11988800" cy="6511921"/>
          </a:xfrm>
          <a:prstGeom prst="roundRect">
            <a:avLst>
              <a:gd name="adj" fmla="val 3561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C2F3A88F-E467-41DA-A8D7-6AC37F23E4E3}"/>
              </a:ext>
            </a:extLst>
          </p:cNvPr>
          <p:cNvGrpSpPr/>
          <p:nvPr/>
        </p:nvGrpSpPr>
        <p:grpSpPr>
          <a:xfrm>
            <a:off x="41729" y="81193"/>
            <a:ext cx="12045042" cy="849832"/>
            <a:chOff x="48391" y="6311836"/>
            <a:chExt cx="12030403" cy="533400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2ED80F80-5700-469C-9A4C-C26CF1C8818B}"/>
                </a:ext>
              </a:extLst>
            </p:cNvPr>
            <p:cNvSpPr/>
            <p:nvPr/>
          </p:nvSpPr>
          <p:spPr>
            <a:xfrm>
              <a:off x="48391" y="6311836"/>
              <a:ext cx="12030403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099CD2A-6F29-4E2A-822F-54E6F5D59C9E}"/>
                </a:ext>
              </a:extLst>
            </p:cNvPr>
            <p:cNvSpPr txBox="1"/>
            <p:nvPr/>
          </p:nvSpPr>
          <p:spPr>
            <a:xfrm>
              <a:off x="2638103" y="6439401"/>
              <a:ext cx="6849665" cy="3284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chemeClr val="bg1"/>
                  </a:solidFill>
                </a:rPr>
                <a:t>地理的犯罪予測の手法</a:t>
              </a:r>
              <a:endParaRPr kumimoji="1" lang="ja-JP" alt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71264AC-812C-380E-3CA7-AD26BA41593E}"/>
              </a:ext>
            </a:extLst>
          </p:cNvPr>
          <p:cNvSpPr/>
          <p:nvPr/>
        </p:nvSpPr>
        <p:spPr>
          <a:xfrm>
            <a:off x="1808708" y="1280161"/>
            <a:ext cx="2850378" cy="5674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/>
              <a:t>ホットスポット</a:t>
            </a:r>
            <a:r>
              <a:rPr kumimoji="1" lang="ja-JP" altLang="en-US" sz="2000" b="1" dirty="0"/>
              <a:t>の検出</a:t>
            </a: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893F3AE4-EDC0-9709-B35E-309C7A30BE98}"/>
              </a:ext>
            </a:extLst>
          </p:cNvPr>
          <p:cNvCxnSpPr/>
          <p:nvPr/>
        </p:nvCxnSpPr>
        <p:spPr>
          <a:xfrm>
            <a:off x="1468723" y="1280160"/>
            <a:ext cx="0" cy="524451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C2A8616A-B017-C4D8-9F97-8D3D5ECC78A1}"/>
              </a:ext>
            </a:extLst>
          </p:cNvPr>
          <p:cNvCxnSpPr/>
          <p:nvPr/>
        </p:nvCxnSpPr>
        <p:spPr>
          <a:xfrm>
            <a:off x="1281686" y="1805199"/>
            <a:ext cx="37407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37CE81E-493B-317A-A6DC-0AC52C4F74C4}"/>
              </a:ext>
            </a:extLst>
          </p:cNvPr>
          <p:cNvSpPr txBox="1"/>
          <p:nvPr/>
        </p:nvSpPr>
        <p:spPr>
          <a:xfrm>
            <a:off x="144844" y="1575515"/>
            <a:ext cx="1248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1990</a:t>
            </a:r>
            <a:r>
              <a:rPr kumimoji="1" lang="ja-JP" altLang="en-US" b="1" dirty="0"/>
              <a:t>年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E40F550-B6DF-6038-A489-5D101BF31277}"/>
              </a:ext>
            </a:extLst>
          </p:cNvPr>
          <p:cNvSpPr txBox="1"/>
          <p:nvPr/>
        </p:nvSpPr>
        <p:spPr>
          <a:xfrm>
            <a:off x="4686549" y="1315937"/>
            <a:ext cx="6958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犯罪は一部のエリアで集中的に発生する性質により，</a:t>
            </a:r>
            <a:endParaRPr lang="en-US" altLang="ja-JP" b="1" dirty="0"/>
          </a:p>
          <a:p>
            <a:r>
              <a:rPr lang="ja-JP" altLang="en-US" b="1" dirty="0"/>
              <a:t>統計的に閾値を決定し，そのエリア（ホットスポット）を</a:t>
            </a:r>
            <a:endParaRPr lang="en-US" altLang="ja-JP" b="1" dirty="0"/>
          </a:p>
          <a:p>
            <a:r>
              <a:rPr lang="ja-JP" altLang="en-US" b="1" dirty="0"/>
              <a:t>検出する．</a:t>
            </a:r>
            <a:endParaRPr kumimoji="1" lang="ja-JP" altLang="en-US" b="1" dirty="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C9D33813-3F57-2F2F-9349-41EFFC810F2F}"/>
              </a:ext>
            </a:extLst>
          </p:cNvPr>
          <p:cNvSpPr/>
          <p:nvPr/>
        </p:nvSpPr>
        <p:spPr>
          <a:xfrm>
            <a:off x="1819217" y="2422960"/>
            <a:ext cx="9983897" cy="99488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820B5511-2CBC-9D5C-3707-793A222FE318}"/>
              </a:ext>
            </a:extLst>
          </p:cNvPr>
          <p:cNvSpPr/>
          <p:nvPr/>
        </p:nvSpPr>
        <p:spPr>
          <a:xfrm>
            <a:off x="1808708" y="2422960"/>
            <a:ext cx="2850378" cy="5674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時空間近接性の考慮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33C0ABA-F3DB-3F3D-86D8-ACA363812F66}"/>
              </a:ext>
            </a:extLst>
          </p:cNvPr>
          <p:cNvSpPr txBox="1"/>
          <p:nvPr/>
        </p:nvSpPr>
        <p:spPr>
          <a:xfrm>
            <a:off x="4686549" y="2458736"/>
            <a:ext cx="6958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侵入盗などの一部の罪種では，発生からの時間・距離が短いほど，</a:t>
            </a:r>
            <a:endParaRPr kumimoji="1" lang="en-US" altLang="ja-JP" b="1" dirty="0"/>
          </a:p>
          <a:p>
            <a:r>
              <a:rPr lang="ja-JP" altLang="en-US" b="1" dirty="0"/>
              <a:t>同種の犯罪が再び発生する確率が高い性質により，</a:t>
            </a:r>
            <a:endParaRPr lang="en-US" altLang="ja-JP" b="1" dirty="0"/>
          </a:p>
          <a:p>
            <a:r>
              <a:rPr kumimoji="1" lang="ja-JP" altLang="en-US" b="1" dirty="0"/>
              <a:t>時間的・空間的な近接性を考慮して，予測する．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E2108E20-CB07-708C-96C4-C59EE6F20553}"/>
              </a:ext>
            </a:extLst>
          </p:cNvPr>
          <p:cNvSpPr/>
          <p:nvPr/>
        </p:nvSpPr>
        <p:spPr>
          <a:xfrm>
            <a:off x="1819217" y="3605001"/>
            <a:ext cx="9983897" cy="99488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9126A30E-0B0D-E78B-267F-2ECE91D0F91B}"/>
              </a:ext>
            </a:extLst>
          </p:cNvPr>
          <p:cNvSpPr/>
          <p:nvPr/>
        </p:nvSpPr>
        <p:spPr>
          <a:xfrm>
            <a:off x="1808708" y="3605001"/>
            <a:ext cx="2850378" cy="5674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/>
              <a:t>長期的リスクの検出</a:t>
            </a:r>
            <a:endParaRPr kumimoji="1" lang="ja-JP" altLang="en-US" sz="2000" b="1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551EB67-718C-2E71-1887-1B7954518E80}"/>
              </a:ext>
            </a:extLst>
          </p:cNvPr>
          <p:cNvSpPr txBox="1"/>
          <p:nvPr/>
        </p:nvSpPr>
        <p:spPr>
          <a:xfrm>
            <a:off x="4686549" y="3640777"/>
            <a:ext cx="6958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犯罪の発生には，さまざまな要因が考えられる．</a:t>
            </a:r>
            <a:r>
              <a:rPr kumimoji="1" lang="en-US" altLang="ja-JP" b="1" dirty="0"/>
              <a:t>GIS</a:t>
            </a:r>
            <a:r>
              <a:rPr kumimoji="1" lang="ja-JP" altLang="en-US" b="1" dirty="0"/>
              <a:t>上に，過去の犯罪データと社会経済的・地理的なデータを重ね合わせ，</a:t>
            </a:r>
            <a:endParaRPr kumimoji="1" lang="en-US" altLang="ja-JP" b="1" dirty="0"/>
          </a:p>
          <a:p>
            <a:r>
              <a:rPr kumimoji="1" lang="ja-JP" altLang="en-US" b="1" dirty="0"/>
              <a:t>犯罪との相関関係が強い要素（リスク）を検出して，予測する．</a:t>
            </a: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C43BD23E-2FBE-24CE-C896-08735B00C25D}"/>
              </a:ext>
            </a:extLst>
          </p:cNvPr>
          <p:cNvSpPr/>
          <p:nvPr/>
        </p:nvSpPr>
        <p:spPr>
          <a:xfrm>
            <a:off x="1829726" y="4783576"/>
            <a:ext cx="9983897" cy="99488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55237234-DDF2-05E4-FE23-553D4A319831}"/>
              </a:ext>
            </a:extLst>
          </p:cNvPr>
          <p:cNvSpPr/>
          <p:nvPr/>
        </p:nvSpPr>
        <p:spPr>
          <a:xfrm>
            <a:off x="1819217" y="4783576"/>
            <a:ext cx="2850378" cy="5674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機械学習による予測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91A725A6-B398-C41C-3600-D5B44B029B2C}"/>
              </a:ext>
            </a:extLst>
          </p:cNvPr>
          <p:cNvSpPr txBox="1"/>
          <p:nvPr/>
        </p:nvSpPr>
        <p:spPr>
          <a:xfrm>
            <a:off x="4697058" y="4957851"/>
            <a:ext cx="695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過去の犯罪データや，社会経済的・地理的・環境的なデータなど，</a:t>
            </a:r>
            <a:endParaRPr lang="en-US" altLang="ja-JP" b="1" dirty="0"/>
          </a:p>
          <a:p>
            <a:r>
              <a:rPr lang="ja-JP" altLang="en-US" b="1" dirty="0"/>
              <a:t>さまざまな説明変数を用いて，機械学習によって予測する．</a:t>
            </a:r>
            <a:endParaRPr lang="en-US" altLang="ja-JP" b="1" dirty="0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E23E268A-9E74-8346-BFA6-558EE584805D}"/>
              </a:ext>
            </a:extLst>
          </p:cNvPr>
          <p:cNvSpPr txBox="1"/>
          <p:nvPr/>
        </p:nvSpPr>
        <p:spPr>
          <a:xfrm>
            <a:off x="164065" y="5120238"/>
            <a:ext cx="1248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2015</a:t>
            </a:r>
            <a:r>
              <a:rPr kumimoji="1" lang="ja-JP" altLang="en-US" b="1" dirty="0"/>
              <a:t>年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2229F501-DC2E-A62A-34F1-8906E785EE8E}"/>
              </a:ext>
            </a:extLst>
          </p:cNvPr>
          <p:cNvSpPr txBox="1"/>
          <p:nvPr/>
        </p:nvSpPr>
        <p:spPr>
          <a:xfrm>
            <a:off x="164065" y="3925336"/>
            <a:ext cx="1248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2001</a:t>
            </a:r>
            <a:r>
              <a:rPr kumimoji="1" lang="ja-JP" altLang="en-US" b="1" dirty="0"/>
              <a:t>年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CF6E5C1E-D629-AA5D-3E2C-6918503BF6B8}"/>
              </a:ext>
            </a:extLst>
          </p:cNvPr>
          <p:cNvSpPr txBox="1"/>
          <p:nvPr/>
        </p:nvSpPr>
        <p:spPr>
          <a:xfrm>
            <a:off x="164065" y="2759623"/>
            <a:ext cx="1248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1997</a:t>
            </a:r>
            <a:r>
              <a:rPr kumimoji="1" lang="ja-JP" altLang="en-US" b="1" dirty="0"/>
              <a:t>年</a:t>
            </a:r>
          </a:p>
        </p:txBody>
      </p: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E319E6D6-B8C1-D374-B4A1-9B8944729626}"/>
              </a:ext>
            </a:extLst>
          </p:cNvPr>
          <p:cNvCxnSpPr/>
          <p:nvPr/>
        </p:nvCxnSpPr>
        <p:spPr>
          <a:xfrm>
            <a:off x="1281686" y="2990455"/>
            <a:ext cx="37407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E096E6A4-5BE0-4FA8-753A-5DA03C58C84F}"/>
              </a:ext>
            </a:extLst>
          </p:cNvPr>
          <p:cNvCxnSpPr/>
          <p:nvPr/>
        </p:nvCxnSpPr>
        <p:spPr>
          <a:xfrm>
            <a:off x="1281686" y="4102442"/>
            <a:ext cx="37407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1E4D14FB-2114-14C1-A85C-31ACCBFFAF07}"/>
              </a:ext>
            </a:extLst>
          </p:cNvPr>
          <p:cNvCxnSpPr/>
          <p:nvPr/>
        </p:nvCxnSpPr>
        <p:spPr>
          <a:xfrm>
            <a:off x="1273705" y="5338713"/>
            <a:ext cx="37407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40502117-23E6-6D71-C2E0-27F376E0BA21}"/>
              </a:ext>
            </a:extLst>
          </p:cNvPr>
          <p:cNvSpPr txBox="1"/>
          <p:nvPr/>
        </p:nvSpPr>
        <p:spPr>
          <a:xfrm flipH="1">
            <a:off x="2868255" y="6029660"/>
            <a:ext cx="8099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accent1"/>
                </a:solidFill>
              </a:rPr>
              <a:t>近年では，機械学習による予測が主流となっている．</a:t>
            </a:r>
          </a:p>
        </p:txBody>
      </p:sp>
    </p:spTree>
    <p:extLst>
      <p:ext uri="{BB962C8B-B14F-4D97-AF65-F5344CB8AC3E}">
        <p14:creationId xmlns:p14="http://schemas.microsoft.com/office/powerpoint/2010/main" val="2435519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99853D26-3940-4BF5-293D-E76406E573E8}"/>
              </a:ext>
            </a:extLst>
          </p:cNvPr>
          <p:cNvSpPr/>
          <p:nvPr/>
        </p:nvSpPr>
        <p:spPr>
          <a:xfrm>
            <a:off x="1819217" y="1280161"/>
            <a:ext cx="9983897" cy="99488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C2F3A88F-E467-41DA-A8D7-6AC37F23E4E3}"/>
              </a:ext>
            </a:extLst>
          </p:cNvPr>
          <p:cNvGrpSpPr/>
          <p:nvPr/>
        </p:nvGrpSpPr>
        <p:grpSpPr>
          <a:xfrm>
            <a:off x="105229" y="89874"/>
            <a:ext cx="11981543" cy="849832"/>
            <a:chOff x="48391" y="6321371"/>
            <a:chExt cx="12030403" cy="533400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2ED80F80-5700-469C-9A4C-C26CF1C8818B}"/>
                </a:ext>
              </a:extLst>
            </p:cNvPr>
            <p:cNvSpPr/>
            <p:nvPr/>
          </p:nvSpPr>
          <p:spPr>
            <a:xfrm>
              <a:off x="48391" y="6321371"/>
              <a:ext cx="12030403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099CD2A-6F29-4E2A-822F-54E6F5D59C9E}"/>
                </a:ext>
              </a:extLst>
            </p:cNvPr>
            <p:cNvSpPr txBox="1"/>
            <p:nvPr/>
          </p:nvSpPr>
          <p:spPr>
            <a:xfrm>
              <a:off x="2638759" y="6423871"/>
              <a:ext cx="6849665" cy="3284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chemeClr val="bg1"/>
                  </a:solidFill>
                </a:rPr>
                <a:t>地理的犯罪予測の手法</a:t>
              </a:r>
              <a:endParaRPr kumimoji="1" lang="ja-JP" alt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71264AC-812C-380E-3CA7-AD26BA41593E}"/>
              </a:ext>
            </a:extLst>
          </p:cNvPr>
          <p:cNvSpPr/>
          <p:nvPr/>
        </p:nvSpPr>
        <p:spPr>
          <a:xfrm>
            <a:off x="1808708" y="1280161"/>
            <a:ext cx="2850378" cy="5674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/>
              <a:t>ホットスポット</a:t>
            </a:r>
            <a:r>
              <a:rPr kumimoji="1" lang="ja-JP" altLang="en-US" sz="2000" b="1" dirty="0"/>
              <a:t>の検出</a:t>
            </a: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893F3AE4-EDC0-9709-B35E-309C7A30BE98}"/>
              </a:ext>
            </a:extLst>
          </p:cNvPr>
          <p:cNvCxnSpPr/>
          <p:nvPr/>
        </p:nvCxnSpPr>
        <p:spPr>
          <a:xfrm>
            <a:off x="1468723" y="1280160"/>
            <a:ext cx="0" cy="524451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C2A8616A-B017-C4D8-9F97-8D3D5ECC78A1}"/>
              </a:ext>
            </a:extLst>
          </p:cNvPr>
          <p:cNvCxnSpPr/>
          <p:nvPr/>
        </p:nvCxnSpPr>
        <p:spPr>
          <a:xfrm>
            <a:off x="1281686" y="1805199"/>
            <a:ext cx="37407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37CE81E-493B-317A-A6DC-0AC52C4F74C4}"/>
              </a:ext>
            </a:extLst>
          </p:cNvPr>
          <p:cNvSpPr txBox="1"/>
          <p:nvPr/>
        </p:nvSpPr>
        <p:spPr>
          <a:xfrm>
            <a:off x="144844" y="1575515"/>
            <a:ext cx="1248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1990</a:t>
            </a:r>
            <a:r>
              <a:rPr kumimoji="1" lang="ja-JP" altLang="en-US" b="1" dirty="0"/>
              <a:t>年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E40F550-B6DF-6038-A489-5D101BF31277}"/>
              </a:ext>
            </a:extLst>
          </p:cNvPr>
          <p:cNvSpPr txBox="1"/>
          <p:nvPr/>
        </p:nvSpPr>
        <p:spPr>
          <a:xfrm>
            <a:off x="4686549" y="1315937"/>
            <a:ext cx="6958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犯罪は一部のエリアで集中的に発生する性質により，</a:t>
            </a:r>
            <a:endParaRPr lang="en-US" altLang="ja-JP" b="1" dirty="0"/>
          </a:p>
          <a:p>
            <a:r>
              <a:rPr lang="ja-JP" altLang="en-US" b="1" dirty="0"/>
              <a:t>統計的に閾値を決定し，そのエリア（ホットスポット）を</a:t>
            </a:r>
            <a:endParaRPr lang="en-US" altLang="ja-JP" b="1" dirty="0"/>
          </a:p>
          <a:p>
            <a:r>
              <a:rPr lang="ja-JP" altLang="en-US" b="1" dirty="0"/>
              <a:t>検出する．</a:t>
            </a:r>
            <a:endParaRPr kumimoji="1" lang="ja-JP" altLang="en-US" b="1" dirty="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C9D33813-3F57-2F2F-9349-41EFFC810F2F}"/>
              </a:ext>
            </a:extLst>
          </p:cNvPr>
          <p:cNvSpPr/>
          <p:nvPr/>
        </p:nvSpPr>
        <p:spPr>
          <a:xfrm>
            <a:off x="1819217" y="2422960"/>
            <a:ext cx="9983897" cy="99488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820B5511-2CBC-9D5C-3707-793A222FE318}"/>
              </a:ext>
            </a:extLst>
          </p:cNvPr>
          <p:cNvSpPr/>
          <p:nvPr/>
        </p:nvSpPr>
        <p:spPr>
          <a:xfrm>
            <a:off x="1808708" y="2422960"/>
            <a:ext cx="2850378" cy="5674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時空間近接性の考慮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33C0ABA-F3DB-3F3D-86D8-ACA363812F66}"/>
              </a:ext>
            </a:extLst>
          </p:cNvPr>
          <p:cNvSpPr txBox="1"/>
          <p:nvPr/>
        </p:nvSpPr>
        <p:spPr>
          <a:xfrm>
            <a:off x="4686549" y="2458736"/>
            <a:ext cx="6958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侵入盗などの一部の罪種では，発生からの時間・距離が短いほど，</a:t>
            </a:r>
            <a:endParaRPr kumimoji="1" lang="en-US" altLang="ja-JP" b="1" dirty="0"/>
          </a:p>
          <a:p>
            <a:r>
              <a:rPr lang="ja-JP" altLang="en-US" b="1" dirty="0"/>
              <a:t>同種の犯罪が再び発生する確率が高い性質により，</a:t>
            </a:r>
            <a:endParaRPr lang="en-US" altLang="ja-JP" b="1" dirty="0"/>
          </a:p>
          <a:p>
            <a:r>
              <a:rPr kumimoji="1" lang="ja-JP" altLang="en-US" b="1" dirty="0"/>
              <a:t>時間的・空間的な近接性を考慮して，予測する．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E2108E20-CB07-708C-96C4-C59EE6F20553}"/>
              </a:ext>
            </a:extLst>
          </p:cNvPr>
          <p:cNvSpPr/>
          <p:nvPr/>
        </p:nvSpPr>
        <p:spPr>
          <a:xfrm>
            <a:off x="1819217" y="3605001"/>
            <a:ext cx="9983897" cy="99488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9126A30E-0B0D-E78B-267F-2ECE91D0F91B}"/>
              </a:ext>
            </a:extLst>
          </p:cNvPr>
          <p:cNvSpPr/>
          <p:nvPr/>
        </p:nvSpPr>
        <p:spPr>
          <a:xfrm>
            <a:off x="1808708" y="3605001"/>
            <a:ext cx="2850378" cy="5674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/>
              <a:t>長期的リスクの検出</a:t>
            </a:r>
            <a:endParaRPr kumimoji="1" lang="ja-JP" altLang="en-US" sz="2000" b="1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551EB67-718C-2E71-1887-1B7954518E80}"/>
              </a:ext>
            </a:extLst>
          </p:cNvPr>
          <p:cNvSpPr txBox="1"/>
          <p:nvPr/>
        </p:nvSpPr>
        <p:spPr>
          <a:xfrm>
            <a:off x="4686549" y="3640777"/>
            <a:ext cx="6958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犯罪の発生には，さまざまな要因が考えられる．</a:t>
            </a:r>
            <a:r>
              <a:rPr kumimoji="1" lang="en-US" altLang="ja-JP" b="1" dirty="0"/>
              <a:t>GIS</a:t>
            </a:r>
            <a:r>
              <a:rPr kumimoji="1" lang="ja-JP" altLang="en-US" b="1" dirty="0"/>
              <a:t>上に，過去の犯罪データと社会経済的・地理的なデータを重ね合わせ，</a:t>
            </a:r>
            <a:endParaRPr kumimoji="1" lang="en-US" altLang="ja-JP" b="1" dirty="0"/>
          </a:p>
          <a:p>
            <a:r>
              <a:rPr kumimoji="1" lang="ja-JP" altLang="en-US" b="1" dirty="0"/>
              <a:t>犯罪との相関関係が強い要素（リスク）を検出して，予測する．</a:t>
            </a: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C43BD23E-2FBE-24CE-C896-08735B00C25D}"/>
              </a:ext>
            </a:extLst>
          </p:cNvPr>
          <p:cNvSpPr/>
          <p:nvPr/>
        </p:nvSpPr>
        <p:spPr>
          <a:xfrm>
            <a:off x="1829726" y="4783576"/>
            <a:ext cx="9983897" cy="99488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55237234-DDF2-05E4-FE23-553D4A319831}"/>
              </a:ext>
            </a:extLst>
          </p:cNvPr>
          <p:cNvSpPr/>
          <p:nvPr/>
        </p:nvSpPr>
        <p:spPr>
          <a:xfrm>
            <a:off x="1819217" y="4783576"/>
            <a:ext cx="2850378" cy="5674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機械学習による予測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91A725A6-B398-C41C-3600-D5B44B029B2C}"/>
              </a:ext>
            </a:extLst>
          </p:cNvPr>
          <p:cNvSpPr txBox="1"/>
          <p:nvPr/>
        </p:nvSpPr>
        <p:spPr>
          <a:xfrm>
            <a:off x="4697058" y="4957851"/>
            <a:ext cx="695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過去の犯罪データや，社会経済的・地理的・環境的なデータなど，</a:t>
            </a:r>
            <a:endParaRPr lang="en-US" altLang="ja-JP" b="1" dirty="0"/>
          </a:p>
          <a:p>
            <a:r>
              <a:rPr lang="ja-JP" altLang="en-US" b="1" dirty="0"/>
              <a:t>さまざまな説明変数を用いて，機械学習によって予測する．</a:t>
            </a:r>
            <a:endParaRPr lang="en-US" altLang="ja-JP" b="1" dirty="0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E23E268A-9E74-8346-BFA6-558EE584805D}"/>
              </a:ext>
            </a:extLst>
          </p:cNvPr>
          <p:cNvSpPr txBox="1"/>
          <p:nvPr/>
        </p:nvSpPr>
        <p:spPr>
          <a:xfrm>
            <a:off x="164065" y="5120238"/>
            <a:ext cx="1248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2015</a:t>
            </a:r>
            <a:r>
              <a:rPr kumimoji="1" lang="ja-JP" altLang="en-US" b="1" dirty="0"/>
              <a:t>年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2229F501-DC2E-A62A-34F1-8906E785EE8E}"/>
              </a:ext>
            </a:extLst>
          </p:cNvPr>
          <p:cNvSpPr txBox="1"/>
          <p:nvPr/>
        </p:nvSpPr>
        <p:spPr>
          <a:xfrm>
            <a:off x="164065" y="3925336"/>
            <a:ext cx="1248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2001</a:t>
            </a:r>
            <a:r>
              <a:rPr kumimoji="1" lang="ja-JP" altLang="en-US" b="1" dirty="0"/>
              <a:t>年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CF6E5C1E-D629-AA5D-3E2C-6918503BF6B8}"/>
              </a:ext>
            </a:extLst>
          </p:cNvPr>
          <p:cNvSpPr txBox="1"/>
          <p:nvPr/>
        </p:nvSpPr>
        <p:spPr>
          <a:xfrm>
            <a:off x="164065" y="2759623"/>
            <a:ext cx="1248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1997</a:t>
            </a:r>
            <a:r>
              <a:rPr kumimoji="1" lang="ja-JP" altLang="en-US" b="1" dirty="0"/>
              <a:t>年</a:t>
            </a:r>
          </a:p>
        </p:txBody>
      </p: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E319E6D6-B8C1-D374-B4A1-9B8944729626}"/>
              </a:ext>
            </a:extLst>
          </p:cNvPr>
          <p:cNvCxnSpPr/>
          <p:nvPr/>
        </p:nvCxnSpPr>
        <p:spPr>
          <a:xfrm>
            <a:off x="1281686" y="2990455"/>
            <a:ext cx="37407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E096E6A4-5BE0-4FA8-753A-5DA03C58C84F}"/>
              </a:ext>
            </a:extLst>
          </p:cNvPr>
          <p:cNvCxnSpPr/>
          <p:nvPr/>
        </p:nvCxnSpPr>
        <p:spPr>
          <a:xfrm>
            <a:off x="1281686" y="4102442"/>
            <a:ext cx="37407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1E4D14FB-2114-14C1-A85C-31ACCBFFAF07}"/>
              </a:ext>
            </a:extLst>
          </p:cNvPr>
          <p:cNvCxnSpPr/>
          <p:nvPr/>
        </p:nvCxnSpPr>
        <p:spPr>
          <a:xfrm>
            <a:off x="1273705" y="5338713"/>
            <a:ext cx="37407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40502117-23E6-6D71-C2E0-27F376E0BA21}"/>
              </a:ext>
            </a:extLst>
          </p:cNvPr>
          <p:cNvSpPr txBox="1"/>
          <p:nvPr/>
        </p:nvSpPr>
        <p:spPr>
          <a:xfrm flipH="1">
            <a:off x="2868255" y="6029660"/>
            <a:ext cx="8099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accent1"/>
                </a:solidFill>
              </a:rPr>
              <a:t>近年では，機械学習による予測が主流となっている．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2AC3C36-ACC9-1CE0-0C0C-B59FB908FF2F}"/>
              </a:ext>
            </a:extLst>
          </p:cNvPr>
          <p:cNvSpPr/>
          <p:nvPr/>
        </p:nvSpPr>
        <p:spPr>
          <a:xfrm>
            <a:off x="105229" y="81193"/>
            <a:ext cx="11981542" cy="669561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084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D5C45F1F-5C6B-728B-BB9F-39764818FAE8}"/>
              </a:ext>
            </a:extLst>
          </p:cNvPr>
          <p:cNvSpPr/>
          <p:nvPr/>
        </p:nvSpPr>
        <p:spPr>
          <a:xfrm>
            <a:off x="9692640" y="922711"/>
            <a:ext cx="2381488" cy="58291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E26236FD-3F33-ABA4-7A77-344FB74A6B8E}"/>
              </a:ext>
            </a:extLst>
          </p:cNvPr>
          <p:cNvSpPr/>
          <p:nvPr/>
        </p:nvSpPr>
        <p:spPr>
          <a:xfrm>
            <a:off x="105229" y="906086"/>
            <a:ext cx="2472289" cy="58707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1EE3E2BA-8C11-3F09-2CBE-45D9F4EF1346}"/>
              </a:ext>
            </a:extLst>
          </p:cNvPr>
          <p:cNvSpPr/>
          <p:nvPr/>
        </p:nvSpPr>
        <p:spPr>
          <a:xfrm>
            <a:off x="2000531" y="906086"/>
            <a:ext cx="10086240" cy="5845782"/>
          </a:xfrm>
          <a:custGeom>
            <a:avLst/>
            <a:gdLst>
              <a:gd name="connsiteX0" fmla="*/ 0 w 11981542"/>
              <a:gd name="connsiteY0" fmla="*/ 0 h 5829157"/>
              <a:gd name="connsiteX1" fmla="*/ 11981542 w 11981542"/>
              <a:gd name="connsiteY1" fmla="*/ 0 h 5829157"/>
              <a:gd name="connsiteX2" fmla="*/ 11981542 w 11981542"/>
              <a:gd name="connsiteY2" fmla="*/ 5829157 h 5829157"/>
              <a:gd name="connsiteX3" fmla="*/ 0 w 11981542"/>
              <a:gd name="connsiteY3" fmla="*/ 5829157 h 5829157"/>
              <a:gd name="connsiteX4" fmla="*/ 0 w 11981542"/>
              <a:gd name="connsiteY4" fmla="*/ 0 h 5829157"/>
              <a:gd name="connsiteX0" fmla="*/ 5744094 w 11981542"/>
              <a:gd name="connsiteY0" fmla="*/ 3084022 h 5829157"/>
              <a:gd name="connsiteX1" fmla="*/ 11981542 w 11981542"/>
              <a:gd name="connsiteY1" fmla="*/ 0 h 5829157"/>
              <a:gd name="connsiteX2" fmla="*/ 11981542 w 11981542"/>
              <a:gd name="connsiteY2" fmla="*/ 5829157 h 5829157"/>
              <a:gd name="connsiteX3" fmla="*/ 0 w 11981542"/>
              <a:gd name="connsiteY3" fmla="*/ 5829157 h 5829157"/>
              <a:gd name="connsiteX4" fmla="*/ 5744094 w 11981542"/>
              <a:gd name="connsiteY4" fmla="*/ 3084022 h 5829157"/>
              <a:gd name="connsiteX0" fmla="*/ 5710843 w 11981542"/>
              <a:gd name="connsiteY0" fmla="*/ 3291840 h 5829157"/>
              <a:gd name="connsiteX1" fmla="*/ 11981542 w 11981542"/>
              <a:gd name="connsiteY1" fmla="*/ 0 h 5829157"/>
              <a:gd name="connsiteX2" fmla="*/ 11981542 w 11981542"/>
              <a:gd name="connsiteY2" fmla="*/ 5829157 h 5829157"/>
              <a:gd name="connsiteX3" fmla="*/ 0 w 11981542"/>
              <a:gd name="connsiteY3" fmla="*/ 5829157 h 5829157"/>
              <a:gd name="connsiteX4" fmla="*/ 5710843 w 11981542"/>
              <a:gd name="connsiteY4" fmla="*/ 3291840 h 5829157"/>
              <a:gd name="connsiteX0" fmla="*/ 5710843 w 11981542"/>
              <a:gd name="connsiteY0" fmla="*/ 3308465 h 5845782"/>
              <a:gd name="connsiteX1" fmla="*/ 10077928 w 11981542"/>
              <a:gd name="connsiteY1" fmla="*/ 0 h 5845782"/>
              <a:gd name="connsiteX2" fmla="*/ 11981542 w 11981542"/>
              <a:gd name="connsiteY2" fmla="*/ 5845782 h 5845782"/>
              <a:gd name="connsiteX3" fmla="*/ 0 w 11981542"/>
              <a:gd name="connsiteY3" fmla="*/ 5845782 h 5845782"/>
              <a:gd name="connsiteX4" fmla="*/ 5710843 w 11981542"/>
              <a:gd name="connsiteY4" fmla="*/ 3308465 h 5845782"/>
              <a:gd name="connsiteX0" fmla="*/ 3790603 w 10061302"/>
              <a:gd name="connsiteY0" fmla="*/ 3308465 h 5854094"/>
              <a:gd name="connsiteX1" fmla="*/ 8157688 w 10061302"/>
              <a:gd name="connsiteY1" fmla="*/ 0 h 5854094"/>
              <a:gd name="connsiteX2" fmla="*/ 10061302 w 10061302"/>
              <a:gd name="connsiteY2" fmla="*/ 5845782 h 5854094"/>
              <a:gd name="connsiteX3" fmla="*/ 0 w 10061302"/>
              <a:gd name="connsiteY3" fmla="*/ 5854094 h 5854094"/>
              <a:gd name="connsiteX4" fmla="*/ 3790603 w 10061302"/>
              <a:gd name="connsiteY4" fmla="*/ 3308465 h 5854094"/>
              <a:gd name="connsiteX0" fmla="*/ 3815541 w 10086240"/>
              <a:gd name="connsiteY0" fmla="*/ 3308465 h 5845782"/>
              <a:gd name="connsiteX1" fmla="*/ 8182626 w 10086240"/>
              <a:gd name="connsiteY1" fmla="*/ 0 h 5845782"/>
              <a:gd name="connsiteX2" fmla="*/ 10086240 w 10086240"/>
              <a:gd name="connsiteY2" fmla="*/ 5845782 h 5845782"/>
              <a:gd name="connsiteX3" fmla="*/ 0 w 10086240"/>
              <a:gd name="connsiteY3" fmla="*/ 5845782 h 5845782"/>
              <a:gd name="connsiteX4" fmla="*/ 3815541 w 10086240"/>
              <a:gd name="connsiteY4" fmla="*/ 3308465 h 5845782"/>
              <a:gd name="connsiteX0" fmla="*/ 3782290 w 10086240"/>
              <a:gd name="connsiteY0" fmla="*/ 3308465 h 5845782"/>
              <a:gd name="connsiteX1" fmla="*/ 8182626 w 10086240"/>
              <a:gd name="connsiteY1" fmla="*/ 0 h 5845782"/>
              <a:gd name="connsiteX2" fmla="*/ 10086240 w 10086240"/>
              <a:gd name="connsiteY2" fmla="*/ 5845782 h 5845782"/>
              <a:gd name="connsiteX3" fmla="*/ 0 w 10086240"/>
              <a:gd name="connsiteY3" fmla="*/ 5845782 h 5845782"/>
              <a:gd name="connsiteX4" fmla="*/ 3782290 w 10086240"/>
              <a:gd name="connsiteY4" fmla="*/ 3308465 h 5845782"/>
              <a:gd name="connsiteX0" fmla="*/ 3399905 w 10086240"/>
              <a:gd name="connsiteY0" fmla="*/ 3034145 h 5845782"/>
              <a:gd name="connsiteX1" fmla="*/ 8182626 w 10086240"/>
              <a:gd name="connsiteY1" fmla="*/ 0 h 5845782"/>
              <a:gd name="connsiteX2" fmla="*/ 10086240 w 10086240"/>
              <a:gd name="connsiteY2" fmla="*/ 5845782 h 5845782"/>
              <a:gd name="connsiteX3" fmla="*/ 0 w 10086240"/>
              <a:gd name="connsiteY3" fmla="*/ 5845782 h 5845782"/>
              <a:gd name="connsiteX4" fmla="*/ 3399905 w 10086240"/>
              <a:gd name="connsiteY4" fmla="*/ 3034145 h 584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6240" h="5845782">
                <a:moveTo>
                  <a:pt x="3399905" y="3034145"/>
                </a:moveTo>
                <a:lnTo>
                  <a:pt x="8182626" y="0"/>
                </a:lnTo>
                <a:lnTo>
                  <a:pt x="10086240" y="5845782"/>
                </a:lnTo>
                <a:lnTo>
                  <a:pt x="0" y="5845782"/>
                </a:lnTo>
                <a:lnTo>
                  <a:pt x="3399905" y="3034145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6972ECEF-C732-67E2-81A6-64B87BA61F54}"/>
              </a:ext>
            </a:extLst>
          </p:cNvPr>
          <p:cNvSpPr/>
          <p:nvPr/>
        </p:nvSpPr>
        <p:spPr>
          <a:xfrm>
            <a:off x="105229" y="922711"/>
            <a:ext cx="10044676" cy="5829157"/>
          </a:xfrm>
          <a:custGeom>
            <a:avLst/>
            <a:gdLst>
              <a:gd name="connsiteX0" fmla="*/ 0 w 11981542"/>
              <a:gd name="connsiteY0" fmla="*/ 0 h 5845782"/>
              <a:gd name="connsiteX1" fmla="*/ 11981542 w 11981542"/>
              <a:gd name="connsiteY1" fmla="*/ 0 h 5845782"/>
              <a:gd name="connsiteX2" fmla="*/ 11981542 w 11981542"/>
              <a:gd name="connsiteY2" fmla="*/ 5845782 h 5845782"/>
              <a:gd name="connsiteX3" fmla="*/ 0 w 11981542"/>
              <a:gd name="connsiteY3" fmla="*/ 5845782 h 5845782"/>
              <a:gd name="connsiteX4" fmla="*/ 0 w 11981542"/>
              <a:gd name="connsiteY4" fmla="*/ 0 h 5845782"/>
              <a:gd name="connsiteX0" fmla="*/ 0 w 11981542"/>
              <a:gd name="connsiteY0" fmla="*/ 0 h 5845782"/>
              <a:gd name="connsiteX1" fmla="*/ 11981542 w 11981542"/>
              <a:gd name="connsiteY1" fmla="*/ 0 h 5845782"/>
              <a:gd name="connsiteX2" fmla="*/ 5705433 w 11981542"/>
              <a:gd name="connsiteY2" fmla="*/ 3252211 h 5845782"/>
              <a:gd name="connsiteX3" fmla="*/ 0 w 11981542"/>
              <a:gd name="connsiteY3" fmla="*/ 5845782 h 5845782"/>
              <a:gd name="connsiteX4" fmla="*/ 0 w 11981542"/>
              <a:gd name="connsiteY4" fmla="*/ 0 h 5845782"/>
              <a:gd name="connsiteX0" fmla="*/ 0 w 10044676"/>
              <a:gd name="connsiteY0" fmla="*/ 8313 h 5854095"/>
              <a:gd name="connsiteX1" fmla="*/ 10044676 w 10044676"/>
              <a:gd name="connsiteY1" fmla="*/ 0 h 5854095"/>
              <a:gd name="connsiteX2" fmla="*/ 5705433 w 10044676"/>
              <a:gd name="connsiteY2" fmla="*/ 3260524 h 5854095"/>
              <a:gd name="connsiteX3" fmla="*/ 0 w 10044676"/>
              <a:gd name="connsiteY3" fmla="*/ 5854095 h 5854095"/>
              <a:gd name="connsiteX4" fmla="*/ 0 w 10044676"/>
              <a:gd name="connsiteY4" fmla="*/ 8313 h 5854095"/>
              <a:gd name="connsiteX0" fmla="*/ 0 w 10044676"/>
              <a:gd name="connsiteY0" fmla="*/ 8313 h 5820844"/>
              <a:gd name="connsiteX1" fmla="*/ 10044676 w 10044676"/>
              <a:gd name="connsiteY1" fmla="*/ 0 h 5820844"/>
              <a:gd name="connsiteX2" fmla="*/ 5705433 w 10044676"/>
              <a:gd name="connsiteY2" fmla="*/ 3260524 h 5820844"/>
              <a:gd name="connsiteX3" fmla="*/ 1645920 w 10044676"/>
              <a:gd name="connsiteY3" fmla="*/ 5820844 h 5820844"/>
              <a:gd name="connsiteX4" fmla="*/ 0 w 10044676"/>
              <a:gd name="connsiteY4" fmla="*/ 8313 h 5820844"/>
              <a:gd name="connsiteX0" fmla="*/ 0 w 10044676"/>
              <a:gd name="connsiteY0" fmla="*/ 8313 h 5829157"/>
              <a:gd name="connsiteX1" fmla="*/ 10044676 w 10044676"/>
              <a:gd name="connsiteY1" fmla="*/ 0 h 5829157"/>
              <a:gd name="connsiteX2" fmla="*/ 5705433 w 10044676"/>
              <a:gd name="connsiteY2" fmla="*/ 3260524 h 5829157"/>
              <a:gd name="connsiteX3" fmla="*/ 1878676 w 10044676"/>
              <a:gd name="connsiteY3" fmla="*/ 5829157 h 5829157"/>
              <a:gd name="connsiteX4" fmla="*/ 0 w 10044676"/>
              <a:gd name="connsiteY4" fmla="*/ 8313 h 582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4676" h="5829157">
                <a:moveTo>
                  <a:pt x="0" y="8313"/>
                </a:moveTo>
                <a:lnTo>
                  <a:pt x="10044676" y="0"/>
                </a:lnTo>
                <a:lnTo>
                  <a:pt x="5705433" y="3260524"/>
                </a:lnTo>
                <a:lnTo>
                  <a:pt x="1878676" y="5829157"/>
                </a:lnTo>
                <a:lnTo>
                  <a:pt x="0" y="831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2AC3C36-ACC9-1CE0-0C0C-B59FB908FF2F}"/>
              </a:ext>
            </a:extLst>
          </p:cNvPr>
          <p:cNvSpPr/>
          <p:nvPr/>
        </p:nvSpPr>
        <p:spPr>
          <a:xfrm>
            <a:off x="105229" y="81193"/>
            <a:ext cx="11981542" cy="669561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C2F3A88F-E467-41DA-A8D7-6AC37F23E4E3}"/>
              </a:ext>
            </a:extLst>
          </p:cNvPr>
          <p:cNvGrpSpPr/>
          <p:nvPr/>
        </p:nvGrpSpPr>
        <p:grpSpPr>
          <a:xfrm>
            <a:off x="105229" y="81193"/>
            <a:ext cx="11981543" cy="849832"/>
            <a:chOff x="48391" y="6321371"/>
            <a:chExt cx="12030403" cy="533400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2ED80F80-5700-469C-9A4C-C26CF1C8818B}"/>
                </a:ext>
              </a:extLst>
            </p:cNvPr>
            <p:cNvSpPr/>
            <p:nvPr/>
          </p:nvSpPr>
          <p:spPr>
            <a:xfrm>
              <a:off x="48391" y="6321371"/>
              <a:ext cx="12030403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099CD2A-6F29-4E2A-822F-54E6F5D59C9E}"/>
                </a:ext>
              </a:extLst>
            </p:cNvPr>
            <p:cNvSpPr txBox="1"/>
            <p:nvPr/>
          </p:nvSpPr>
          <p:spPr>
            <a:xfrm>
              <a:off x="2638759" y="6423871"/>
              <a:ext cx="6849665" cy="3284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800" b="1" dirty="0">
                  <a:solidFill>
                    <a:schemeClr val="bg1"/>
                  </a:solidFill>
                </a:rPr>
                <a:t>犯罪が発生するリスク</a:t>
              </a:r>
            </a:p>
          </p:txBody>
        </p:sp>
      </p:grpSp>
      <p:sp>
        <p:nvSpPr>
          <p:cNvPr id="3" name="楕円 2">
            <a:extLst>
              <a:ext uri="{FF2B5EF4-FFF2-40B4-BE49-F238E27FC236}">
                <a16:creationId xmlns:a16="http://schemas.microsoft.com/office/drawing/2014/main" id="{BE37B6ED-E710-CEBF-F3F9-F92BAE83F603}"/>
              </a:ext>
            </a:extLst>
          </p:cNvPr>
          <p:cNvSpPr/>
          <p:nvPr/>
        </p:nvSpPr>
        <p:spPr>
          <a:xfrm>
            <a:off x="4804328" y="3215361"/>
            <a:ext cx="1961803" cy="1933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/>
              <a:t>犯罪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AE80DF7-E48B-3EAC-0E44-A5A21E9FBB35}"/>
              </a:ext>
            </a:extLst>
          </p:cNvPr>
          <p:cNvSpPr/>
          <p:nvPr/>
        </p:nvSpPr>
        <p:spPr>
          <a:xfrm>
            <a:off x="249379" y="3809209"/>
            <a:ext cx="3624350" cy="16209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68FBEE5-E3F5-E7FE-8406-54CD0632831C}"/>
              </a:ext>
            </a:extLst>
          </p:cNvPr>
          <p:cNvSpPr/>
          <p:nvPr/>
        </p:nvSpPr>
        <p:spPr>
          <a:xfrm>
            <a:off x="249380" y="3344198"/>
            <a:ext cx="3624349" cy="46373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社会経済的要因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6905895-1347-91D6-34A6-8AC7EB49E83E}"/>
              </a:ext>
            </a:extLst>
          </p:cNvPr>
          <p:cNvSpPr txBox="1"/>
          <p:nvPr/>
        </p:nvSpPr>
        <p:spPr>
          <a:xfrm>
            <a:off x="211433" y="3900937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/>
              <a:t>社会的・経済的な“不安定さ”など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CC606CAA-D78C-EFD3-ECC2-108FFB600299}"/>
              </a:ext>
            </a:extLst>
          </p:cNvPr>
          <p:cNvSpPr/>
          <p:nvPr/>
        </p:nvSpPr>
        <p:spPr>
          <a:xfrm>
            <a:off x="432259" y="4272501"/>
            <a:ext cx="3258589" cy="10298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平均所得，専門的職業従事者比率，人種ごとの人口割合，平均居住年数</a:t>
            </a:r>
            <a:r>
              <a:rPr lang="ja-JP" altLang="en-US" b="1" dirty="0">
                <a:solidFill>
                  <a:schemeClr val="tx1"/>
                </a:solidFill>
              </a:rPr>
              <a:t>，</a:t>
            </a:r>
            <a:r>
              <a:rPr lang="en-US" altLang="ja-JP" b="1" dirty="0">
                <a:solidFill>
                  <a:schemeClr val="tx1"/>
                </a:solidFill>
              </a:rPr>
              <a:t>…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6B74FFE-0148-4D3B-ADE7-00CEA65D5E63}"/>
              </a:ext>
            </a:extLst>
          </p:cNvPr>
          <p:cNvSpPr/>
          <p:nvPr/>
        </p:nvSpPr>
        <p:spPr>
          <a:xfrm>
            <a:off x="399007" y="1594380"/>
            <a:ext cx="3624350" cy="16209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545CC8C-C42E-C369-3BD9-DC36453A7514}"/>
              </a:ext>
            </a:extLst>
          </p:cNvPr>
          <p:cNvSpPr/>
          <p:nvPr/>
        </p:nvSpPr>
        <p:spPr>
          <a:xfrm>
            <a:off x="399008" y="1127131"/>
            <a:ext cx="3624349" cy="4672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犯罪誘引</a:t>
            </a:r>
            <a:r>
              <a:rPr kumimoji="1" lang="ja-JP" altLang="en-US" b="1" dirty="0"/>
              <a:t>要因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F8ED774-1757-D991-FD79-E3B91BF8A397}"/>
              </a:ext>
            </a:extLst>
          </p:cNvPr>
          <p:cNvSpPr txBox="1"/>
          <p:nvPr/>
        </p:nvSpPr>
        <p:spPr>
          <a:xfrm>
            <a:off x="733853" y="1636217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b="1" dirty="0"/>
              <a:t>人が集まり，犯罪の機会を</a:t>
            </a:r>
            <a:endParaRPr lang="en-US" altLang="ja-JP" b="1" dirty="0"/>
          </a:p>
          <a:p>
            <a:pPr algn="ctr"/>
            <a:r>
              <a:rPr lang="ja-JP" altLang="en-US" b="1" dirty="0"/>
              <a:t>作り出す場所など</a:t>
            </a:r>
            <a:endParaRPr kumimoji="1" lang="ja-JP" altLang="en-US" b="1" dirty="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DB604CAC-C481-9ADC-D828-76D73B39B8C4}"/>
              </a:ext>
            </a:extLst>
          </p:cNvPr>
          <p:cNvSpPr/>
          <p:nvPr/>
        </p:nvSpPr>
        <p:spPr>
          <a:xfrm>
            <a:off x="581887" y="2282548"/>
            <a:ext cx="3258589" cy="8039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駅，コンビニ，銀行，公園，学校，駐車場，</a:t>
            </a:r>
            <a:r>
              <a:rPr kumimoji="1" lang="en-US" altLang="ja-JP" b="1" dirty="0">
                <a:solidFill>
                  <a:schemeClr val="tx1"/>
                </a:solidFill>
              </a:rPr>
              <a:t>…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0FCF97E-6C0E-8272-45D7-FF4E2359B1A4}"/>
              </a:ext>
            </a:extLst>
          </p:cNvPr>
          <p:cNvSpPr/>
          <p:nvPr/>
        </p:nvSpPr>
        <p:spPr>
          <a:xfrm>
            <a:off x="4138757" y="1445518"/>
            <a:ext cx="3624350" cy="16209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4F5B407-B69E-738C-86B3-F21A73C41D4B}"/>
              </a:ext>
            </a:extLst>
          </p:cNvPr>
          <p:cNvSpPr/>
          <p:nvPr/>
        </p:nvSpPr>
        <p:spPr>
          <a:xfrm>
            <a:off x="4138758" y="978269"/>
            <a:ext cx="3624349" cy="4672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犯罪可能要因</a:t>
            </a:r>
            <a:endParaRPr kumimoji="1" lang="ja-JP" altLang="en-US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9E51495-D82D-820F-1EA9-65D3CAE1AD06}"/>
              </a:ext>
            </a:extLst>
          </p:cNvPr>
          <p:cNvSpPr txBox="1"/>
          <p:nvPr/>
        </p:nvSpPr>
        <p:spPr>
          <a:xfrm>
            <a:off x="4358189" y="1487355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/>
              <a:t>規制・監視が少ない場所など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FB4AD176-69D3-F0A4-84C3-AEC46D7E0BEF}"/>
              </a:ext>
            </a:extLst>
          </p:cNvPr>
          <p:cNvSpPr/>
          <p:nvPr/>
        </p:nvSpPr>
        <p:spPr>
          <a:xfrm>
            <a:off x="4321637" y="1898524"/>
            <a:ext cx="3258589" cy="10391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昼間人口比率，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沿道の店舗数，交通量，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監視カメラの設置数，</a:t>
            </a:r>
            <a:r>
              <a:rPr lang="en-US" altLang="ja-JP" b="1" dirty="0">
                <a:solidFill>
                  <a:schemeClr val="tx1"/>
                </a:solidFill>
              </a:rPr>
              <a:t>…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5059CF6-FE1E-153F-425F-602FCBAAA022}"/>
              </a:ext>
            </a:extLst>
          </p:cNvPr>
          <p:cNvSpPr/>
          <p:nvPr/>
        </p:nvSpPr>
        <p:spPr>
          <a:xfrm>
            <a:off x="8373684" y="2775441"/>
            <a:ext cx="3624350" cy="16209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8B17B0A-4D80-8F66-24FA-1C05391D620D}"/>
              </a:ext>
            </a:extLst>
          </p:cNvPr>
          <p:cNvSpPr/>
          <p:nvPr/>
        </p:nvSpPr>
        <p:spPr>
          <a:xfrm>
            <a:off x="8373685" y="2308192"/>
            <a:ext cx="3624349" cy="46724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直近の</a:t>
            </a:r>
            <a:r>
              <a:rPr kumimoji="1" lang="ja-JP" altLang="en-US" b="1" dirty="0"/>
              <a:t>犯罪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CC2EFAE-A2A3-276A-89DF-8902F8622744}"/>
              </a:ext>
            </a:extLst>
          </p:cNvPr>
          <p:cNvSpPr txBox="1"/>
          <p:nvPr/>
        </p:nvSpPr>
        <p:spPr>
          <a:xfrm>
            <a:off x="8477704" y="2817278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/>
              <a:t>“窓割れ理論”により，</a:t>
            </a:r>
            <a:endParaRPr kumimoji="1" lang="en-US" altLang="ja-JP" b="1" dirty="0"/>
          </a:p>
          <a:p>
            <a:pPr algn="ctr"/>
            <a:r>
              <a:rPr lang="ja-JP" altLang="en-US" b="1" dirty="0"/>
              <a:t>犯罪は他の犯罪を誘引しやすい</a:t>
            </a:r>
            <a:endParaRPr kumimoji="1" lang="ja-JP" altLang="en-US" b="1" dirty="0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2E5601F8-270C-BF62-9DFD-67AB17078199}"/>
              </a:ext>
            </a:extLst>
          </p:cNvPr>
          <p:cNvSpPr/>
          <p:nvPr/>
        </p:nvSpPr>
        <p:spPr>
          <a:xfrm>
            <a:off x="8556564" y="3505446"/>
            <a:ext cx="3258589" cy="7621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過去一定期間の犯罪発生数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3EA0D4AF-A182-C045-E934-CBD1ED46EF17}"/>
              </a:ext>
            </a:extLst>
          </p:cNvPr>
          <p:cNvSpPr/>
          <p:nvPr/>
        </p:nvSpPr>
        <p:spPr>
          <a:xfrm>
            <a:off x="7071420" y="4992519"/>
            <a:ext cx="3624350" cy="16209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82764C7-267B-C61A-F845-98EAE5D7FBB0}"/>
              </a:ext>
            </a:extLst>
          </p:cNvPr>
          <p:cNvSpPr/>
          <p:nvPr/>
        </p:nvSpPr>
        <p:spPr>
          <a:xfrm>
            <a:off x="7071421" y="4525270"/>
            <a:ext cx="3624349" cy="46724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環境要因</a:t>
            </a:r>
            <a:endParaRPr kumimoji="1" lang="ja-JP" altLang="en-US" b="1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844E272-33CA-5C61-9C6F-9DED0FD0855C}"/>
              </a:ext>
            </a:extLst>
          </p:cNvPr>
          <p:cNvSpPr txBox="1"/>
          <p:nvPr/>
        </p:nvSpPr>
        <p:spPr>
          <a:xfrm>
            <a:off x="7752517" y="503435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b="1" dirty="0"/>
              <a:t>他のさまざまな要因</a:t>
            </a:r>
            <a:endParaRPr kumimoji="1" lang="ja-JP" altLang="en-US" b="1" dirty="0"/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3D268C11-9E7A-2413-3209-A2D748274541}"/>
              </a:ext>
            </a:extLst>
          </p:cNvPr>
          <p:cNvSpPr/>
          <p:nvPr/>
        </p:nvSpPr>
        <p:spPr>
          <a:xfrm>
            <a:off x="7254300" y="5445525"/>
            <a:ext cx="3258589" cy="10391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季節，天候，曜日，</a:t>
            </a:r>
            <a:endParaRPr lang="en-US" altLang="ja-JP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大規模のイベント，</a:t>
            </a:r>
            <a:r>
              <a:rPr kumimoji="1" lang="en-US" altLang="ja-JP" b="1" dirty="0">
                <a:solidFill>
                  <a:schemeClr val="tx1"/>
                </a:solidFill>
              </a:rPr>
              <a:t>…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886A3DB-B676-1255-CA5A-BDF72C59BA13}"/>
              </a:ext>
            </a:extLst>
          </p:cNvPr>
          <p:cNvSpPr txBox="1"/>
          <p:nvPr/>
        </p:nvSpPr>
        <p:spPr>
          <a:xfrm>
            <a:off x="567502" y="5608901"/>
            <a:ext cx="14745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accent6">
                    <a:lumMod val="75000"/>
                  </a:schemeClr>
                </a:solidFill>
              </a:rPr>
              <a:t>長期的</a:t>
            </a:r>
            <a:endParaRPr kumimoji="1" lang="en-US" altLang="ja-JP" sz="3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ja-JP" altLang="en-US" sz="3200" b="1" dirty="0">
                <a:solidFill>
                  <a:schemeClr val="accent6">
                    <a:lumMod val="75000"/>
                  </a:schemeClr>
                </a:solidFill>
              </a:rPr>
              <a:t>リスク</a:t>
            </a:r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9E76828-32D6-E21D-B4E5-32EF48945100}"/>
              </a:ext>
            </a:extLst>
          </p:cNvPr>
          <p:cNvSpPr txBox="1"/>
          <p:nvPr/>
        </p:nvSpPr>
        <p:spPr>
          <a:xfrm>
            <a:off x="10236552" y="1080999"/>
            <a:ext cx="14745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accent4">
                    <a:lumMod val="75000"/>
                  </a:schemeClr>
                </a:solidFill>
              </a:rPr>
              <a:t>短期</a:t>
            </a:r>
            <a:r>
              <a:rPr kumimoji="1" lang="ja-JP" altLang="en-US" sz="3200" b="1" dirty="0">
                <a:solidFill>
                  <a:schemeClr val="accent4">
                    <a:lumMod val="75000"/>
                  </a:schemeClr>
                </a:solidFill>
              </a:rPr>
              <a:t>的</a:t>
            </a:r>
            <a:endParaRPr kumimoji="1" lang="en-US" altLang="ja-JP" sz="32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ja-JP" altLang="en-US" sz="3200" b="1" dirty="0">
                <a:solidFill>
                  <a:schemeClr val="accent4">
                    <a:lumMod val="75000"/>
                  </a:schemeClr>
                </a:solidFill>
              </a:rPr>
              <a:t>リスク</a:t>
            </a:r>
            <a:endParaRPr kumimoji="1" lang="ja-JP" altLang="en-US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91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2AC3C36-ACC9-1CE0-0C0C-B59FB908FF2F}"/>
              </a:ext>
            </a:extLst>
          </p:cNvPr>
          <p:cNvSpPr/>
          <p:nvPr/>
        </p:nvSpPr>
        <p:spPr>
          <a:xfrm>
            <a:off x="105229" y="81193"/>
            <a:ext cx="11981542" cy="669561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C2F3A88F-E467-41DA-A8D7-6AC37F23E4E3}"/>
              </a:ext>
            </a:extLst>
          </p:cNvPr>
          <p:cNvGrpSpPr/>
          <p:nvPr/>
        </p:nvGrpSpPr>
        <p:grpSpPr>
          <a:xfrm>
            <a:off x="105229" y="81193"/>
            <a:ext cx="11981543" cy="849832"/>
            <a:chOff x="48391" y="6321371"/>
            <a:chExt cx="12030403" cy="533400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2ED80F80-5700-469C-9A4C-C26CF1C8818B}"/>
                </a:ext>
              </a:extLst>
            </p:cNvPr>
            <p:cNvSpPr/>
            <p:nvPr/>
          </p:nvSpPr>
          <p:spPr>
            <a:xfrm>
              <a:off x="48391" y="6321371"/>
              <a:ext cx="12030403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099CD2A-6F29-4E2A-822F-54E6F5D59C9E}"/>
                </a:ext>
              </a:extLst>
            </p:cNvPr>
            <p:cNvSpPr txBox="1"/>
            <p:nvPr/>
          </p:nvSpPr>
          <p:spPr>
            <a:xfrm>
              <a:off x="2638759" y="6423871"/>
              <a:ext cx="6849665" cy="3284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chemeClr val="bg1"/>
                  </a:solidFill>
                </a:rPr>
                <a:t>主成分回帰分析を用いる</a:t>
              </a:r>
              <a:r>
                <a:rPr lang="en-US" altLang="ja-JP" sz="2800" b="1" dirty="0">
                  <a:solidFill>
                    <a:schemeClr val="bg1"/>
                  </a:solidFill>
                </a:rPr>
                <a:t>GMDH</a:t>
              </a:r>
              <a:endParaRPr kumimoji="1" lang="ja-JP" altLang="en-US" sz="2800" b="1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楕円 2">
                <a:extLst>
                  <a:ext uri="{FF2B5EF4-FFF2-40B4-BE49-F238E27FC236}">
                    <a16:creationId xmlns:a16="http://schemas.microsoft.com/office/drawing/2014/main" id="{C4CE4BB0-AD31-F221-302E-A97644765FB9}"/>
                  </a:ext>
                </a:extLst>
              </p:cNvPr>
              <p:cNvSpPr/>
              <p:nvPr/>
            </p:nvSpPr>
            <p:spPr>
              <a:xfrm>
                <a:off x="489741" y="1456019"/>
                <a:ext cx="615461" cy="60751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en-US" altLang="ja-JP" sz="2400" b="0" dirty="0"/>
              </a:p>
            </p:txBody>
          </p:sp>
        </mc:Choice>
        <mc:Fallback xmlns="">
          <p:sp>
            <p:nvSpPr>
              <p:cNvPr id="3" name="楕円 2">
                <a:extLst>
                  <a:ext uri="{FF2B5EF4-FFF2-40B4-BE49-F238E27FC236}">
                    <a16:creationId xmlns:a16="http://schemas.microsoft.com/office/drawing/2014/main" id="{C4CE4BB0-AD31-F221-302E-A97644765F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41" y="1456019"/>
                <a:ext cx="615461" cy="607514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B448BE5-4B97-F483-45C0-46B7FFEF6C2A}"/>
              </a:ext>
            </a:extLst>
          </p:cNvPr>
          <p:cNvSpPr txBox="1"/>
          <p:nvPr/>
        </p:nvSpPr>
        <p:spPr>
          <a:xfrm>
            <a:off x="499898" y="3691765"/>
            <a:ext cx="400110" cy="5399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" b="1" dirty="0"/>
              <a:t>．．．</a:t>
            </a:r>
            <a:endParaRPr kumimoji="1" lang="ja-JP" alt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3030AD3D-6471-E728-19A9-A7BEF487C963}"/>
                  </a:ext>
                </a:extLst>
              </p:cNvPr>
              <p:cNvSpPr txBox="1"/>
              <p:nvPr/>
            </p:nvSpPr>
            <p:spPr>
              <a:xfrm>
                <a:off x="6274259" y="3846546"/>
                <a:ext cx="5227007" cy="337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Sup>
                        <m:sSubSup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3030AD3D-6471-E728-19A9-A7BEF487C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259" y="3846546"/>
                <a:ext cx="5227007" cy="337657"/>
              </a:xfrm>
              <a:prstGeom prst="rect">
                <a:avLst/>
              </a:prstGeom>
              <a:blipFill>
                <a:blip r:embed="rId3"/>
                <a:stretch>
                  <a:fillRect b="-218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9B7BE507-AEE2-AF12-2F4A-07CEE42191A8}"/>
                  </a:ext>
                </a:extLst>
              </p:cNvPr>
              <p:cNvSpPr txBox="1"/>
              <p:nvPr/>
            </p:nvSpPr>
            <p:spPr>
              <a:xfrm>
                <a:off x="8633303" y="4295000"/>
                <a:ext cx="27508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=1, 2, …, 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/2</m:t>
                      </m:r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9B7BE507-AEE2-AF12-2F4A-07CEE4219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303" y="4295000"/>
                <a:ext cx="2750818" cy="307777"/>
              </a:xfrm>
              <a:prstGeom prst="rect">
                <a:avLst/>
              </a:prstGeom>
              <a:blipFill>
                <a:blip r:embed="rId4"/>
                <a:stretch>
                  <a:fillRect l="-2661" t="-4000" r="-2661" b="-3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楕円 82">
                <a:extLst>
                  <a:ext uri="{FF2B5EF4-FFF2-40B4-BE49-F238E27FC236}">
                    <a16:creationId xmlns:a16="http://schemas.microsoft.com/office/drawing/2014/main" id="{A2014878-BBB2-C037-0513-C6179660AFDF}"/>
                  </a:ext>
                </a:extLst>
              </p:cNvPr>
              <p:cNvSpPr/>
              <p:nvPr/>
            </p:nvSpPr>
            <p:spPr>
              <a:xfrm>
                <a:off x="489740" y="2197555"/>
                <a:ext cx="615461" cy="60751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en-US" altLang="ja-JP" sz="2400" b="0" dirty="0"/>
              </a:p>
            </p:txBody>
          </p:sp>
        </mc:Choice>
        <mc:Fallback xmlns="">
          <p:sp>
            <p:nvSpPr>
              <p:cNvPr id="83" name="楕円 82">
                <a:extLst>
                  <a:ext uri="{FF2B5EF4-FFF2-40B4-BE49-F238E27FC236}">
                    <a16:creationId xmlns:a16="http://schemas.microsoft.com/office/drawing/2014/main" id="{A2014878-BBB2-C037-0513-C6179660AF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40" y="2197555"/>
                <a:ext cx="615461" cy="60751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楕円 83">
                <a:extLst>
                  <a:ext uri="{FF2B5EF4-FFF2-40B4-BE49-F238E27FC236}">
                    <a16:creationId xmlns:a16="http://schemas.microsoft.com/office/drawing/2014/main" id="{F61BA59C-E137-1835-3BEE-E82B7502AB8F}"/>
                  </a:ext>
                </a:extLst>
              </p:cNvPr>
              <p:cNvSpPr/>
              <p:nvPr/>
            </p:nvSpPr>
            <p:spPr>
              <a:xfrm>
                <a:off x="489741" y="2938807"/>
                <a:ext cx="615461" cy="60751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en-US" altLang="ja-JP" sz="2400" b="0" dirty="0"/>
              </a:p>
            </p:txBody>
          </p:sp>
        </mc:Choice>
        <mc:Fallback xmlns="">
          <p:sp>
            <p:nvSpPr>
              <p:cNvPr id="84" name="楕円 83">
                <a:extLst>
                  <a:ext uri="{FF2B5EF4-FFF2-40B4-BE49-F238E27FC236}">
                    <a16:creationId xmlns:a16="http://schemas.microsoft.com/office/drawing/2014/main" id="{F61BA59C-E137-1835-3BEE-E82B7502AB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41" y="2938807"/>
                <a:ext cx="615461" cy="607514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楕円 86">
                <a:extLst>
                  <a:ext uri="{FF2B5EF4-FFF2-40B4-BE49-F238E27FC236}">
                    <a16:creationId xmlns:a16="http://schemas.microsoft.com/office/drawing/2014/main" id="{C890D344-8A93-2D72-4034-B49A3E36E1A2}"/>
                  </a:ext>
                </a:extLst>
              </p:cNvPr>
              <p:cNvSpPr/>
              <p:nvPr/>
            </p:nvSpPr>
            <p:spPr>
              <a:xfrm>
                <a:off x="490331" y="4261557"/>
                <a:ext cx="615461" cy="60751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1" lang="en-US" altLang="ja-JP" sz="2400" b="0" dirty="0"/>
              </a:p>
            </p:txBody>
          </p:sp>
        </mc:Choice>
        <mc:Fallback xmlns="">
          <p:sp>
            <p:nvSpPr>
              <p:cNvPr id="87" name="楕円 86">
                <a:extLst>
                  <a:ext uri="{FF2B5EF4-FFF2-40B4-BE49-F238E27FC236}">
                    <a16:creationId xmlns:a16="http://schemas.microsoft.com/office/drawing/2014/main" id="{C890D344-8A93-2D72-4034-B49A3E36E1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31" y="4261557"/>
                <a:ext cx="615461" cy="60751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楕円 87">
                <a:extLst>
                  <a:ext uri="{FF2B5EF4-FFF2-40B4-BE49-F238E27FC236}">
                    <a16:creationId xmlns:a16="http://schemas.microsoft.com/office/drawing/2014/main" id="{54470A35-FB3F-3DA4-F5AA-F0F5854433F0}"/>
                  </a:ext>
                </a:extLst>
              </p:cNvPr>
              <p:cNvSpPr/>
              <p:nvPr/>
            </p:nvSpPr>
            <p:spPr>
              <a:xfrm>
                <a:off x="1702248" y="1065931"/>
                <a:ext cx="615461" cy="60751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en-US" altLang="ja-JP" sz="2400" b="0" dirty="0"/>
              </a:p>
            </p:txBody>
          </p:sp>
        </mc:Choice>
        <mc:Fallback xmlns="">
          <p:sp>
            <p:nvSpPr>
              <p:cNvPr id="88" name="楕円 87">
                <a:extLst>
                  <a:ext uri="{FF2B5EF4-FFF2-40B4-BE49-F238E27FC236}">
                    <a16:creationId xmlns:a16="http://schemas.microsoft.com/office/drawing/2014/main" id="{54470A35-FB3F-3DA4-F5AA-F0F5854433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248" y="1065931"/>
                <a:ext cx="615461" cy="607514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楕円 88">
                <a:extLst>
                  <a:ext uri="{FF2B5EF4-FFF2-40B4-BE49-F238E27FC236}">
                    <a16:creationId xmlns:a16="http://schemas.microsoft.com/office/drawing/2014/main" id="{10459AB9-2CFC-D9B2-69CC-A0BB1BBE531C}"/>
                  </a:ext>
                </a:extLst>
              </p:cNvPr>
              <p:cNvSpPr/>
              <p:nvPr/>
            </p:nvSpPr>
            <p:spPr>
              <a:xfrm>
                <a:off x="1693770" y="1872566"/>
                <a:ext cx="615461" cy="60751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en-US" altLang="ja-JP" sz="2400" b="0" dirty="0"/>
              </a:p>
            </p:txBody>
          </p:sp>
        </mc:Choice>
        <mc:Fallback xmlns="">
          <p:sp>
            <p:nvSpPr>
              <p:cNvPr id="89" name="楕円 88">
                <a:extLst>
                  <a:ext uri="{FF2B5EF4-FFF2-40B4-BE49-F238E27FC236}">
                    <a16:creationId xmlns:a16="http://schemas.microsoft.com/office/drawing/2014/main" id="{10459AB9-2CFC-D9B2-69CC-A0BB1BBE53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770" y="1872566"/>
                <a:ext cx="615461" cy="607514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楕円 89">
                <a:extLst>
                  <a:ext uri="{FF2B5EF4-FFF2-40B4-BE49-F238E27FC236}">
                    <a16:creationId xmlns:a16="http://schemas.microsoft.com/office/drawing/2014/main" id="{A133D107-9653-33D2-9051-0A0BA8BCD3FD}"/>
                  </a:ext>
                </a:extLst>
              </p:cNvPr>
              <p:cNvSpPr/>
              <p:nvPr/>
            </p:nvSpPr>
            <p:spPr>
              <a:xfrm>
                <a:off x="1693769" y="2661116"/>
                <a:ext cx="615461" cy="60751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en-US" altLang="ja-JP" sz="24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0" name="楕円 89">
                <a:extLst>
                  <a:ext uri="{FF2B5EF4-FFF2-40B4-BE49-F238E27FC236}">
                    <a16:creationId xmlns:a16="http://schemas.microsoft.com/office/drawing/2014/main" id="{A133D107-9653-33D2-9051-0A0BA8BCD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769" y="2661116"/>
                <a:ext cx="615461" cy="607514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楕円 90">
                <a:extLst>
                  <a:ext uri="{FF2B5EF4-FFF2-40B4-BE49-F238E27FC236}">
                    <a16:creationId xmlns:a16="http://schemas.microsoft.com/office/drawing/2014/main" id="{F1773BD8-A77E-E85F-06D4-3959CB996A7E}"/>
                  </a:ext>
                </a:extLst>
              </p:cNvPr>
              <p:cNvSpPr/>
              <p:nvPr/>
            </p:nvSpPr>
            <p:spPr>
              <a:xfrm>
                <a:off x="1702248" y="3446826"/>
                <a:ext cx="615461" cy="60751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1" lang="en-US" altLang="ja-JP" sz="2400" b="0" dirty="0"/>
              </a:p>
            </p:txBody>
          </p:sp>
        </mc:Choice>
        <mc:Fallback xmlns="">
          <p:sp>
            <p:nvSpPr>
              <p:cNvPr id="91" name="楕円 90">
                <a:extLst>
                  <a:ext uri="{FF2B5EF4-FFF2-40B4-BE49-F238E27FC236}">
                    <a16:creationId xmlns:a16="http://schemas.microsoft.com/office/drawing/2014/main" id="{F1773BD8-A77E-E85F-06D4-3959CB996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248" y="3446826"/>
                <a:ext cx="615461" cy="607514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24ED5310-DBDC-8885-856A-3A98807AFC00}"/>
              </a:ext>
            </a:extLst>
          </p:cNvPr>
          <p:cNvSpPr txBox="1"/>
          <p:nvPr/>
        </p:nvSpPr>
        <p:spPr>
          <a:xfrm>
            <a:off x="1723074" y="4184203"/>
            <a:ext cx="400110" cy="5399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" b="1" dirty="0"/>
              <a:t>．．．</a:t>
            </a:r>
            <a:endParaRPr kumimoji="1" lang="ja-JP" alt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楕円 94">
                <a:extLst>
                  <a:ext uri="{FF2B5EF4-FFF2-40B4-BE49-F238E27FC236}">
                    <a16:creationId xmlns:a16="http://schemas.microsoft.com/office/drawing/2014/main" id="{BBA41199-13CB-C03D-8453-1D99B9FA17AA}"/>
                  </a:ext>
                </a:extLst>
              </p:cNvPr>
              <p:cNvSpPr/>
              <p:nvPr/>
            </p:nvSpPr>
            <p:spPr>
              <a:xfrm>
                <a:off x="1674638" y="4771967"/>
                <a:ext cx="615461" cy="60751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kumimoji="1" lang="en-US" altLang="ja-JP" sz="2400" b="0" dirty="0"/>
              </a:p>
            </p:txBody>
          </p:sp>
        </mc:Choice>
        <mc:Fallback xmlns="">
          <p:sp>
            <p:nvSpPr>
              <p:cNvPr id="95" name="楕円 94">
                <a:extLst>
                  <a:ext uri="{FF2B5EF4-FFF2-40B4-BE49-F238E27FC236}">
                    <a16:creationId xmlns:a16="http://schemas.microsoft.com/office/drawing/2014/main" id="{BBA41199-13CB-C03D-8453-1D99B9FA17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638" y="4771967"/>
                <a:ext cx="615461" cy="607514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直線矢印コネクタ 96">
            <a:extLst>
              <a:ext uri="{FF2B5EF4-FFF2-40B4-BE49-F238E27FC236}">
                <a16:creationId xmlns:a16="http://schemas.microsoft.com/office/drawing/2014/main" id="{7ECA8E11-A2E6-91E2-7082-F603B9898B56}"/>
              </a:ext>
            </a:extLst>
          </p:cNvPr>
          <p:cNvCxnSpPr>
            <a:stCxn id="3" idx="6"/>
            <a:endCxn id="88" idx="2"/>
          </p:cNvCxnSpPr>
          <p:nvPr/>
        </p:nvCxnSpPr>
        <p:spPr>
          <a:xfrm flipV="1">
            <a:off x="1105202" y="1369688"/>
            <a:ext cx="597046" cy="3900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矢印コネクタ 97">
            <a:extLst>
              <a:ext uri="{FF2B5EF4-FFF2-40B4-BE49-F238E27FC236}">
                <a16:creationId xmlns:a16="http://schemas.microsoft.com/office/drawing/2014/main" id="{D4424150-F7EF-1CC8-0670-8E561D3617FA}"/>
              </a:ext>
            </a:extLst>
          </p:cNvPr>
          <p:cNvCxnSpPr>
            <a:cxnSpLocks/>
            <a:endCxn id="88" idx="2"/>
          </p:cNvCxnSpPr>
          <p:nvPr/>
        </p:nvCxnSpPr>
        <p:spPr>
          <a:xfrm flipV="1">
            <a:off x="1096723" y="1369688"/>
            <a:ext cx="605525" cy="11442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矢印コネクタ 99">
            <a:extLst>
              <a:ext uri="{FF2B5EF4-FFF2-40B4-BE49-F238E27FC236}">
                <a16:creationId xmlns:a16="http://schemas.microsoft.com/office/drawing/2014/main" id="{9D75CE4E-5BA9-62DE-A917-4BDBE4CCB2B8}"/>
              </a:ext>
            </a:extLst>
          </p:cNvPr>
          <p:cNvCxnSpPr>
            <a:cxnSpLocks/>
            <a:stCxn id="3" idx="6"/>
            <a:endCxn id="89" idx="2"/>
          </p:cNvCxnSpPr>
          <p:nvPr/>
        </p:nvCxnSpPr>
        <p:spPr>
          <a:xfrm>
            <a:off x="1105202" y="1759776"/>
            <a:ext cx="588568" cy="4165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FBCC6056-F954-7826-A0E7-9D45B61E246F}"/>
              </a:ext>
            </a:extLst>
          </p:cNvPr>
          <p:cNvCxnSpPr>
            <a:cxnSpLocks/>
            <a:endCxn id="89" idx="2"/>
          </p:cNvCxnSpPr>
          <p:nvPr/>
        </p:nvCxnSpPr>
        <p:spPr>
          <a:xfrm flipV="1">
            <a:off x="1106658" y="2176323"/>
            <a:ext cx="587112" cy="10693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矢印コネクタ 104">
            <a:extLst>
              <a:ext uri="{FF2B5EF4-FFF2-40B4-BE49-F238E27FC236}">
                <a16:creationId xmlns:a16="http://schemas.microsoft.com/office/drawing/2014/main" id="{2BE1376A-9254-0390-70F7-C80E56068D99}"/>
              </a:ext>
            </a:extLst>
          </p:cNvPr>
          <p:cNvCxnSpPr>
            <a:cxnSpLocks/>
            <a:endCxn id="90" idx="2"/>
          </p:cNvCxnSpPr>
          <p:nvPr/>
        </p:nvCxnSpPr>
        <p:spPr>
          <a:xfrm>
            <a:off x="1105201" y="1762362"/>
            <a:ext cx="588568" cy="12025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矢印コネクタ 106">
            <a:extLst>
              <a:ext uri="{FF2B5EF4-FFF2-40B4-BE49-F238E27FC236}">
                <a16:creationId xmlns:a16="http://schemas.microsoft.com/office/drawing/2014/main" id="{E10F91D2-5F8C-F3C0-2D3E-FA4B9AC9969F}"/>
              </a:ext>
            </a:extLst>
          </p:cNvPr>
          <p:cNvCxnSpPr>
            <a:cxnSpLocks/>
            <a:endCxn id="90" idx="2"/>
          </p:cNvCxnSpPr>
          <p:nvPr/>
        </p:nvCxnSpPr>
        <p:spPr>
          <a:xfrm flipV="1">
            <a:off x="1125072" y="2964873"/>
            <a:ext cx="568697" cy="7145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矢印コネクタ 110">
            <a:extLst>
              <a:ext uri="{FF2B5EF4-FFF2-40B4-BE49-F238E27FC236}">
                <a16:creationId xmlns:a16="http://schemas.microsoft.com/office/drawing/2014/main" id="{4CC3270F-AA30-E6E2-FCA9-CD757C541F7D}"/>
              </a:ext>
            </a:extLst>
          </p:cNvPr>
          <p:cNvCxnSpPr>
            <a:cxnSpLocks/>
            <a:endCxn id="91" idx="2"/>
          </p:cNvCxnSpPr>
          <p:nvPr/>
        </p:nvCxnSpPr>
        <p:spPr>
          <a:xfrm>
            <a:off x="1122158" y="1789626"/>
            <a:ext cx="580090" cy="19609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矢印コネクタ 112">
            <a:extLst>
              <a:ext uri="{FF2B5EF4-FFF2-40B4-BE49-F238E27FC236}">
                <a16:creationId xmlns:a16="http://schemas.microsoft.com/office/drawing/2014/main" id="{E3C1734A-7E7A-F1E6-ADCC-4A80C7BE6719}"/>
              </a:ext>
            </a:extLst>
          </p:cNvPr>
          <p:cNvCxnSpPr>
            <a:cxnSpLocks/>
          </p:cNvCxnSpPr>
          <p:nvPr/>
        </p:nvCxnSpPr>
        <p:spPr>
          <a:xfrm flipV="1">
            <a:off x="1105201" y="3752630"/>
            <a:ext cx="597047" cy="1447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矢印コネクタ 114">
            <a:extLst>
              <a:ext uri="{FF2B5EF4-FFF2-40B4-BE49-F238E27FC236}">
                <a16:creationId xmlns:a16="http://schemas.microsoft.com/office/drawing/2014/main" id="{B2012DA6-43A0-5559-73F0-0B7BA120ED80}"/>
              </a:ext>
            </a:extLst>
          </p:cNvPr>
          <p:cNvCxnSpPr>
            <a:cxnSpLocks/>
            <a:endCxn id="95" idx="2"/>
          </p:cNvCxnSpPr>
          <p:nvPr/>
        </p:nvCxnSpPr>
        <p:spPr>
          <a:xfrm>
            <a:off x="1125072" y="4524106"/>
            <a:ext cx="549566" cy="5516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>
            <a:extLst>
              <a:ext uri="{FF2B5EF4-FFF2-40B4-BE49-F238E27FC236}">
                <a16:creationId xmlns:a16="http://schemas.microsoft.com/office/drawing/2014/main" id="{8602835E-C3A0-0C19-2A39-1355C42F21FF}"/>
              </a:ext>
            </a:extLst>
          </p:cNvPr>
          <p:cNvCxnSpPr>
            <a:cxnSpLocks/>
            <a:endCxn id="95" idx="2"/>
          </p:cNvCxnSpPr>
          <p:nvPr/>
        </p:nvCxnSpPr>
        <p:spPr>
          <a:xfrm>
            <a:off x="1185089" y="4231707"/>
            <a:ext cx="489549" cy="8440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楕円 121">
            <a:extLst>
              <a:ext uri="{FF2B5EF4-FFF2-40B4-BE49-F238E27FC236}">
                <a16:creationId xmlns:a16="http://schemas.microsoft.com/office/drawing/2014/main" id="{CC9A575C-6A83-060D-BE00-905EA2C347D3}"/>
              </a:ext>
            </a:extLst>
          </p:cNvPr>
          <p:cNvSpPr/>
          <p:nvPr/>
        </p:nvSpPr>
        <p:spPr>
          <a:xfrm>
            <a:off x="2895624" y="1423570"/>
            <a:ext cx="615461" cy="6075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b="0" dirty="0"/>
          </a:p>
        </p:txBody>
      </p:sp>
      <p:sp>
        <p:nvSpPr>
          <p:cNvPr id="123" name="楕円 122">
            <a:extLst>
              <a:ext uri="{FF2B5EF4-FFF2-40B4-BE49-F238E27FC236}">
                <a16:creationId xmlns:a16="http://schemas.microsoft.com/office/drawing/2014/main" id="{ABFF03AF-8D6A-2A1E-FFF2-711D3C0D7855}"/>
              </a:ext>
            </a:extLst>
          </p:cNvPr>
          <p:cNvSpPr/>
          <p:nvPr/>
        </p:nvSpPr>
        <p:spPr>
          <a:xfrm>
            <a:off x="2895624" y="3039113"/>
            <a:ext cx="615461" cy="60751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b="0" dirty="0"/>
          </a:p>
        </p:txBody>
      </p:sp>
      <p:sp>
        <p:nvSpPr>
          <p:cNvPr id="124" name="楕円 123">
            <a:extLst>
              <a:ext uri="{FF2B5EF4-FFF2-40B4-BE49-F238E27FC236}">
                <a16:creationId xmlns:a16="http://schemas.microsoft.com/office/drawing/2014/main" id="{087C81BC-7C50-8EB3-0F86-33729717C763}"/>
              </a:ext>
            </a:extLst>
          </p:cNvPr>
          <p:cNvSpPr/>
          <p:nvPr/>
        </p:nvSpPr>
        <p:spPr>
          <a:xfrm>
            <a:off x="2895624" y="2252321"/>
            <a:ext cx="615461" cy="6075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b="0" dirty="0"/>
          </a:p>
        </p:txBody>
      </p:sp>
      <p:sp>
        <p:nvSpPr>
          <p:cNvPr id="125" name="楕円 124">
            <a:extLst>
              <a:ext uri="{FF2B5EF4-FFF2-40B4-BE49-F238E27FC236}">
                <a16:creationId xmlns:a16="http://schemas.microsoft.com/office/drawing/2014/main" id="{45B9838D-4845-3B04-BDD1-C9F58712EB78}"/>
              </a:ext>
            </a:extLst>
          </p:cNvPr>
          <p:cNvSpPr/>
          <p:nvPr/>
        </p:nvSpPr>
        <p:spPr>
          <a:xfrm>
            <a:off x="2891371" y="4317509"/>
            <a:ext cx="615461" cy="60751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b="0" dirty="0"/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603DDB5B-DE93-0690-F6AF-3C75BE67CCAA}"/>
              </a:ext>
            </a:extLst>
          </p:cNvPr>
          <p:cNvSpPr txBox="1"/>
          <p:nvPr/>
        </p:nvSpPr>
        <p:spPr>
          <a:xfrm>
            <a:off x="2922642" y="3746400"/>
            <a:ext cx="400110" cy="5399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" b="1" dirty="0"/>
              <a:t>．．．</a:t>
            </a:r>
            <a:endParaRPr kumimoji="1" lang="ja-JP" altLang="en-US" sz="1400" b="1" dirty="0"/>
          </a:p>
        </p:txBody>
      </p:sp>
      <p:cxnSp>
        <p:nvCxnSpPr>
          <p:cNvPr id="127" name="直線矢印コネクタ 126">
            <a:extLst>
              <a:ext uri="{FF2B5EF4-FFF2-40B4-BE49-F238E27FC236}">
                <a16:creationId xmlns:a16="http://schemas.microsoft.com/office/drawing/2014/main" id="{1E26CFD4-D350-C214-3DF7-7BC109869C9D}"/>
              </a:ext>
            </a:extLst>
          </p:cNvPr>
          <p:cNvCxnSpPr>
            <a:cxnSpLocks/>
          </p:cNvCxnSpPr>
          <p:nvPr/>
        </p:nvCxnSpPr>
        <p:spPr>
          <a:xfrm>
            <a:off x="2322701" y="1382146"/>
            <a:ext cx="570028" cy="342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矢印コネクタ 128">
            <a:extLst>
              <a:ext uri="{FF2B5EF4-FFF2-40B4-BE49-F238E27FC236}">
                <a16:creationId xmlns:a16="http://schemas.microsoft.com/office/drawing/2014/main" id="{C40C87CA-C081-1859-5877-66785892892C}"/>
              </a:ext>
            </a:extLst>
          </p:cNvPr>
          <p:cNvCxnSpPr>
            <a:cxnSpLocks/>
          </p:cNvCxnSpPr>
          <p:nvPr/>
        </p:nvCxnSpPr>
        <p:spPr>
          <a:xfrm flipV="1">
            <a:off x="2322701" y="1727104"/>
            <a:ext cx="572923" cy="3953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矢印コネクタ 130">
            <a:extLst>
              <a:ext uri="{FF2B5EF4-FFF2-40B4-BE49-F238E27FC236}">
                <a16:creationId xmlns:a16="http://schemas.microsoft.com/office/drawing/2014/main" id="{55E173CC-6548-8544-0859-3EFD2856C7B8}"/>
              </a:ext>
            </a:extLst>
          </p:cNvPr>
          <p:cNvCxnSpPr>
            <a:cxnSpLocks/>
            <a:endCxn id="124" idx="2"/>
          </p:cNvCxnSpPr>
          <p:nvPr/>
        </p:nvCxnSpPr>
        <p:spPr>
          <a:xfrm flipV="1">
            <a:off x="2315966" y="2556078"/>
            <a:ext cx="579658" cy="11950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矢印コネクタ 132">
            <a:extLst>
              <a:ext uri="{FF2B5EF4-FFF2-40B4-BE49-F238E27FC236}">
                <a16:creationId xmlns:a16="http://schemas.microsoft.com/office/drawing/2014/main" id="{DC34F140-1E18-C04C-AC2F-C6F833A676EF}"/>
              </a:ext>
            </a:extLst>
          </p:cNvPr>
          <p:cNvCxnSpPr>
            <a:cxnSpLocks/>
            <a:stCxn id="89" idx="6"/>
            <a:endCxn id="124" idx="2"/>
          </p:cNvCxnSpPr>
          <p:nvPr/>
        </p:nvCxnSpPr>
        <p:spPr>
          <a:xfrm>
            <a:off x="2309231" y="2176323"/>
            <a:ext cx="586393" cy="3797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矢印コネクタ 135">
            <a:extLst>
              <a:ext uri="{FF2B5EF4-FFF2-40B4-BE49-F238E27FC236}">
                <a16:creationId xmlns:a16="http://schemas.microsoft.com/office/drawing/2014/main" id="{B152B212-2B19-4F84-903B-3C2E9723435E}"/>
              </a:ext>
            </a:extLst>
          </p:cNvPr>
          <p:cNvCxnSpPr>
            <a:cxnSpLocks/>
            <a:stCxn id="95" idx="6"/>
            <a:endCxn id="125" idx="2"/>
          </p:cNvCxnSpPr>
          <p:nvPr/>
        </p:nvCxnSpPr>
        <p:spPr>
          <a:xfrm flipV="1">
            <a:off x="2290099" y="4621266"/>
            <a:ext cx="601272" cy="4544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矢印コネクタ 138">
            <a:extLst>
              <a:ext uri="{FF2B5EF4-FFF2-40B4-BE49-F238E27FC236}">
                <a16:creationId xmlns:a16="http://schemas.microsoft.com/office/drawing/2014/main" id="{C4A08E15-9642-674E-ED44-87AFFB76D530}"/>
              </a:ext>
            </a:extLst>
          </p:cNvPr>
          <p:cNvCxnSpPr>
            <a:cxnSpLocks/>
          </p:cNvCxnSpPr>
          <p:nvPr/>
        </p:nvCxnSpPr>
        <p:spPr>
          <a:xfrm>
            <a:off x="2330936" y="4565314"/>
            <a:ext cx="560436" cy="559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矢印コネクタ 141">
            <a:extLst>
              <a:ext uri="{FF2B5EF4-FFF2-40B4-BE49-F238E27FC236}">
                <a16:creationId xmlns:a16="http://schemas.microsoft.com/office/drawing/2014/main" id="{ACAE72B6-EDF9-D874-8E55-62BE3C7819ED}"/>
              </a:ext>
            </a:extLst>
          </p:cNvPr>
          <p:cNvCxnSpPr>
            <a:cxnSpLocks/>
            <a:stCxn id="91" idx="6"/>
            <a:endCxn id="123" idx="2"/>
          </p:cNvCxnSpPr>
          <p:nvPr/>
        </p:nvCxnSpPr>
        <p:spPr>
          <a:xfrm flipV="1">
            <a:off x="2317709" y="3342870"/>
            <a:ext cx="577915" cy="4077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矢印コネクタ 144">
            <a:extLst>
              <a:ext uri="{FF2B5EF4-FFF2-40B4-BE49-F238E27FC236}">
                <a16:creationId xmlns:a16="http://schemas.microsoft.com/office/drawing/2014/main" id="{F3374135-7FDF-4F27-7BE0-E50715E1EF5F}"/>
              </a:ext>
            </a:extLst>
          </p:cNvPr>
          <p:cNvCxnSpPr>
            <a:cxnSpLocks/>
            <a:stCxn id="88" idx="6"/>
            <a:endCxn id="123" idx="2"/>
          </p:cNvCxnSpPr>
          <p:nvPr/>
        </p:nvCxnSpPr>
        <p:spPr>
          <a:xfrm>
            <a:off x="2317709" y="1369688"/>
            <a:ext cx="577915" cy="19731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楕円 148">
            <a:extLst>
              <a:ext uri="{FF2B5EF4-FFF2-40B4-BE49-F238E27FC236}">
                <a16:creationId xmlns:a16="http://schemas.microsoft.com/office/drawing/2014/main" id="{1B42D682-F95C-A104-674C-4B9D1424DEBA}"/>
              </a:ext>
            </a:extLst>
          </p:cNvPr>
          <p:cNvSpPr/>
          <p:nvPr/>
        </p:nvSpPr>
        <p:spPr>
          <a:xfrm>
            <a:off x="4083768" y="1690391"/>
            <a:ext cx="615461" cy="60751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b="0" dirty="0"/>
          </a:p>
        </p:txBody>
      </p:sp>
      <p:sp>
        <p:nvSpPr>
          <p:cNvPr id="150" name="楕円 149">
            <a:extLst>
              <a:ext uri="{FF2B5EF4-FFF2-40B4-BE49-F238E27FC236}">
                <a16:creationId xmlns:a16="http://schemas.microsoft.com/office/drawing/2014/main" id="{D453A9D1-36D5-55A4-BE20-673D616F4992}"/>
              </a:ext>
            </a:extLst>
          </p:cNvPr>
          <p:cNvSpPr/>
          <p:nvPr/>
        </p:nvSpPr>
        <p:spPr>
          <a:xfrm>
            <a:off x="4083768" y="2488685"/>
            <a:ext cx="615461" cy="60751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b="0" dirty="0"/>
          </a:p>
        </p:txBody>
      </p:sp>
      <p:sp>
        <p:nvSpPr>
          <p:cNvPr id="151" name="楕円 150">
            <a:extLst>
              <a:ext uri="{FF2B5EF4-FFF2-40B4-BE49-F238E27FC236}">
                <a16:creationId xmlns:a16="http://schemas.microsoft.com/office/drawing/2014/main" id="{4E748A12-E362-9519-B32D-2C90403C6709}"/>
              </a:ext>
            </a:extLst>
          </p:cNvPr>
          <p:cNvSpPr/>
          <p:nvPr/>
        </p:nvSpPr>
        <p:spPr>
          <a:xfrm>
            <a:off x="4083768" y="3298195"/>
            <a:ext cx="615461" cy="60751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b="0" dirty="0"/>
          </a:p>
        </p:txBody>
      </p:sp>
      <p:sp>
        <p:nvSpPr>
          <p:cNvPr id="153" name="楕円 152">
            <a:extLst>
              <a:ext uri="{FF2B5EF4-FFF2-40B4-BE49-F238E27FC236}">
                <a16:creationId xmlns:a16="http://schemas.microsoft.com/office/drawing/2014/main" id="{D2C72ECB-270D-3BCC-B59B-DC61DD289109}"/>
              </a:ext>
            </a:extLst>
          </p:cNvPr>
          <p:cNvSpPr/>
          <p:nvPr/>
        </p:nvSpPr>
        <p:spPr>
          <a:xfrm>
            <a:off x="4083768" y="4096489"/>
            <a:ext cx="615461" cy="6075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b="0" dirty="0"/>
          </a:p>
        </p:txBody>
      </p:sp>
      <p:cxnSp>
        <p:nvCxnSpPr>
          <p:cNvPr id="154" name="直線矢印コネクタ 153">
            <a:extLst>
              <a:ext uri="{FF2B5EF4-FFF2-40B4-BE49-F238E27FC236}">
                <a16:creationId xmlns:a16="http://schemas.microsoft.com/office/drawing/2014/main" id="{A0492AA8-D13B-8F4C-AECD-1031F571CCAC}"/>
              </a:ext>
            </a:extLst>
          </p:cNvPr>
          <p:cNvCxnSpPr>
            <a:cxnSpLocks/>
            <a:endCxn id="149" idx="2"/>
          </p:cNvCxnSpPr>
          <p:nvPr/>
        </p:nvCxnSpPr>
        <p:spPr>
          <a:xfrm flipV="1">
            <a:off x="3509341" y="1994148"/>
            <a:ext cx="574427" cy="5834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矢印コネクタ 155">
            <a:extLst>
              <a:ext uri="{FF2B5EF4-FFF2-40B4-BE49-F238E27FC236}">
                <a16:creationId xmlns:a16="http://schemas.microsoft.com/office/drawing/2014/main" id="{45406540-F467-C492-2D0B-DEF46EB3031F}"/>
              </a:ext>
            </a:extLst>
          </p:cNvPr>
          <p:cNvCxnSpPr>
            <a:cxnSpLocks/>
            <a:stCxn id="122" idx="6"/>
          </p:cNvCxnSpPr>
          <p:nvPr/>
        </p:nvCxnSpPr>
        <p:spPr>
          <a:xfrm>
            <a:off x="3511085" y="1727327"/>
            <a:ext cx="565949" cy="2767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矢印コネクタ 157">
            <a:extLst>
              <a:ext uri="{FF2B5EF4-FFF2-40B4-BE49-F238E27FC236}">
                <a16:creationId xmlns:a16="http://schemas.microsoft.com/office/drawing/2014/main" id="{02D1CE6D-1F0B-47DF-4858-24EE4991151C}"/>
              </a:ext>
            </a:extLst>
          </p:cNvPr>
          <p:cNvCxnSpPr>
            <a:cxnSpLocks/>
          </p:cNvCxnSpPr>
          <p:nvPr/>
        </p:nvCxnSpPr>
        <p:spPr>
          <a:xfrm>
            <a:off x="3511085" y="1726563"/>
            <a:ext cx="572683" cy="10651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矢印コネクタ 160">
            <a:extLst>
              <a:ext uri="{FF2B5EF4-FFF2-40B4-BE49-F238E27FC236}">
                <a16:creationId xmlns:a16="http://schemas.microsoft.com/office/drawing/2014/main" id="{74722FFC-694C-CB4A-8036-1E8E5781ABB7}"/>
              </a:ext>
            </a:extLst>
          </p:cNvPr>
          <p:cNvCxnSpPr>
            <a:cxnSpLocks/>
          </p:cNvCxnSpPr>
          <p:nvPr/>
        </p:nvCxnSpPr>
        <p:spPr>
          <a:xfrm>
            <a:off x="3511085" y="1727808"/>
            <a:ext cx="572683" cy="18746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矢印コネクタ 163">
            <a:extLst>
              <a:ext uri="{FF2B5EF4-FFF2-40B4-BE49-F238E27FC236}">
                <a16:creationId xmlns:a16="http://schemas.microsoft.com/office/drawing/2014/main" id="{18BEC4FC-1969-F771-6803-CAC33C638667}"/>
              </a:ext>
            </a:extLst>
          </p:cNvPr>
          <p:cNvCxnSpPr>
            <a:cxnSpLocks/>
          </p:cNvCxnSpPr>
          <p:nvPr/>
        </p:nvCxnSpPr>
        <p:spPr>
          <a:xfrm flipV="1">
            <a:off x="3535724" y="3533279"/>
            <a:ext cx="566182" cy="2285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矢印コネクタ 166">
            <a:extLst>
              <a:ext uri="{FF2B5EF4-FFF2-40B4-BE49-F238E27FC236}">
                <a16:creationId xmlns:a16="http://schemas.microsoft.com/office/drawing/2014/main" id="{C6D269E8-B5EE-7AA0-9CA1-5609539EA4FD}"/>
              </a:ext>
            </a:extLst>
          </p:cNvPr>
          <p:cNvCxnSpPr>
            <a:cxnSpLocks/>
            <a:endCxn id="153" idx="2"/>
          </p:cNvCxnSpPr>
          <p:nvPr/>
        </p:nvCxnSpPr>
        <p:spPr>
          <a:xfrm>
            <a:off x="3512516" y="2556078"/>
            <a:ext cx="571252" cy="18441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矢印コネクタ 168">
            <a:extLst>
              <a:ext uri="{FF2B5EF4-FFF2-40B4-BE49-F238E27FC236}">
                <a16:creationId xmlns:a16="http://schemas.microsoft.com/office/drawing/2014/main" id="{D265E465-111A-6745-5466-35E0C293E86A}"/>
              </a:ext>
            </a:extLst>
          </p:cNvPr>
          <p:cNvCxnSpPr>
            <a:cxnSpLocks/>
          </p:cNvCxnSpPr>
          <p:nvPr/>
        </p:nvCxnSpPr>
        <p:spPr>
          <a:xfrm>
            <a:off x="3540020" y="4196659"/>
            <a:ext cx="582143" cy="2100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楕円 170">
            <a:extLst>
              <a:ext uri="{FF2B5EF4-FFF2-40B4-BE49-F238E27FC236}">
                <a16:creationId xmlns:a16="http://schemas.microsoft.com/office/drawing/2014/main" id="{0283557B-AEA8-7370-7FB6-AE9D020F6A87}"/>
              </a:ext>
            </a:extLst>
          </p:cNvPr>
          <p:cNvSpPr/>
          <p:nvPr/>
        </p:nvSpPr>
        <p:spPr>
          <a:xfrm>
            <a:off x="5230506" y="2925765"/>
            <a:ext cx="615461" cy="6075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b="0" dirty="0"/>
          </a:p>
        </p:txBody>
      </p:sp>
      <p:cxnSp>
        <p:nvCxnSpPr>
          <p:cNvPr id="172" name="直線矢印コネクタ 171">
            <a:extLst>
              <a:ext uri="{FF2B5EF4-FFF2-40B4-BE49-F238E27FC236}">
                <a16:creationId xmlns:a16="http://schemas.microsoft.com/office/drawing/2014/main" id="{7AB23618-08B6-E963-B89B-B06DC2343119}"/>
              </a:ext>
            </a:extLst>
          </p:cNvPr>
          <p:cNvCxnSpPr>
            <a:cxnSpLocks/>
            <a:endCxn id="171" idx="2"/>
          </p:cNvCxnSpPr>
          <p:nvPr/>
        </p:nvCxnSpPr>
        <p:spPr>
          <a:xfrm flipV="1">
            <a:off x="4674259" y="3229522"/>
            <a:ext cx="556247" cy="11767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E44DA4B9-E0B0-A8A1-80F0-5EA4DD0244E7}"/>
              </a:ext>
            </a:extLst>
          </p:cNvPr>
          <p:cNvSpPr txBox="1"/>
          <p:nvPr/>
        </p:nvSpPr>
        <p:spPr>
          <a:xfrm>
            <a:off x="6274258" y="3531380"/>
            <a:ext cx="249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システムの部分方程式</a:t>
            </a:r>
          </a:p>
        </p:txBody>
      </p:sp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C6BB9BA6-804F-D3D3-A691-4B87FD242825}"/>
              </a:ext>
            </a:extLst>
          </p:cNvPr>
          <p:cNvSpPr txBox="1"/>
          <p:nvPr/>
        </p:nvSpPr>
        <p:spPr>
          <a:xfrm>
            <a:off x="6241237" y="1125857"/>
            <a:ext cx="249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システムの完全法手式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テキスト ボックス 177">
                <a:extLst>
                  <a:ext uri="{FF2B5EF4-FFF2-40B4-BE49-F238E27FC236}">
                    <a16:creationId xmlns:a16="http://schemas.microsoft.com/office/drawing/2014/main" id="{B7550161-5459-4480-919B-DE7DE7FD8690}"/>
                  </a:ext>
                </a:extLst>
              </p:cNvPr>
              <p:cNvSpPr txBox="1"/>
              <p:nvPr/>
            </p:nvSpPr>
            <p:spPr>
              <a:xfrm>
                <a:off x="7027829" y="1846225"/>
                <a:ext cx="3636252" cy="15750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nary>
                        </m:e>
                      </m:nary>
                    </m:oMath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𝑖𝑗𝑘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nary>
                        </m:e>
                      </m:nary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78" name="テキスト ボックス 177">
                <a:extLst>
                  <a:ext uri="{FF2B5EF4-FFF2-40B4-BE49-F238E27FC236}">
                    <a16:creationId xmlns:a16="http://schemas.microsoft.com/office/drawing/2014/main" id="{B7550161-5459-4480-919B-DE7DE7FD8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829" y="1846225"/>
                <a:ext cx="3636252" cy="157504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9" name="テキスト ボックス 178">
            <a:extLst>
              <a:ext uri="{FF2B5EF4-FFF2-40B4-BE49-F238E27FC236}">
                <a16:creationId xmlns:a16="http://schemas.microsoft.com/office/drawing/2014/main" id="{F90F026C-1DD8-2642-6740-784FFC2F75FE}"/>
              </a:ext>
            </a:extLst>
          </p:cNvPr>
          <p:cNvSpPr txBox="1"/>
          <p:nvPr/>
        </p:nvSpPr>
        <p:spPr>
          <a:xfrm>
            <a:off x="6241237" y="1460931"/>
            <a:ext cx="3636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Kolmogorov-Gabor </a:t>
            </a:r>
            <a:r>
              <a:rPr kumimoji="1" lang="ja-JP" altLang="en-US" dirty="0"/>
              <a:t>の多項式</a:t>
            </a:r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DA11C4D0-DA12-182D-B09E-0879A9D2D601}"/>
              </a:ext>
            </a:extLst>
          </p:cNvPr>
          <p:cNvSpPr/>
          <p:nvPr/>
        </p:nvSpPr>
        <p:spPr>
          <a:xfrm>
            <a:off x="3681411" y="1050335"/>
            <a:ext cx="213191" cy="2144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9FEDC6B7-73CA-F0AC-5446-8288D4999CEC}"/>
              </a:ext>
            </a:extLst>
          </p:cNvPr>
          <p:cNvSpPr txBox="1"/>
          <p:nvPr/>
        </p:nvSpPr>
        <p:spPr>
          <a:xfrm>
            <a:off x="3862986" y="1019066"/>
            <a:ext cx="1912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選択された変数</a:t>
            </a:r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B764F449-CE85-3349-3E91-635C111801AE}"/>
              </a:ext>
            </a:extLst>
          </p:cNvPr>
          <p:cNvSpPr/>
          <p:nvPr/>
        </p:nvSpPr>
        <p:spPr>
          <a:xfrm>
            <a:off x="3681411" y="1343382"/>
            <a:ext cx="213191" cy="2144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1949A4C0-4318-74A1-96B2-915155741030}"/>
              </a:ext>
            </a:extLst>
          </p:cNvPr>
          <p:cNvSpPr txBox="1"/>
          <p:nvPr/>
        </p:nvSpPr>
        <p:spPr>
          <a:xfrm>
            <a:off x="3880143" y="1312112"/>
            <a:ext cx="2238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選択され</a:t>
            </a:r>
            <a:r>
              <a:rPr lang="ja-JP" altLang="en-US" sz="1200" b="1" dirty="0"/>
              <a:t>なかった変数</a:t>
            </a:r>
            <a:endParaRPr kumimoji="1" lang="ja-JP" altLang="en-US" sz="1200" b="1" dirty="0"/>
          </a:p>
        </p:txBody>
      </p:sp>
      <p:sp>
        <p:nvSpPr>
          <p:cNvPr id="189" name="正方形/長方形 188">
            <a:extLst>
              <a:ext uri="{FF2B5EF4-FFF2-40B4-BE49-F238E27FC236}">
                <a16:creationId xmlns:a16="http://schemas.microsoft.com/office/drawing/2014/main" id="{120E96A0-90B9-0D16-60D7-BDD883116A34}"/>
              </a:ext>
            </a:extLst>
          </p:cNvPr>
          <p:cNvSpPr/>
          <p:nvPr/>
        </p:nvSpPr>
        <p:spPr>
          <a:xfrm>
            <a:off x="338735" y="5529887"/>
            <a:ext cx="5507231" cy="10935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テキスト ボックス 189">
            <a:extLst>
              <a:ext uri="{FF2B5EF4-FFF2-40B4-BE49-F238E27FC236}">
                <a16:creationId xmlns:a16="http://schemas.microsoft.com/office/drawing/2014/main" id="{E269F3BC-D24E-BAF8-3ECB-70738A47B10A}"/>
              </a:ext>
            </a:extLst>
          </p:cNvPr>
          <p:cNvSpPr txBox="1"/>
          <p:nvPr/>
        </p:nvSpPr>
        <p:spPr>
          <a:xfrm>
            <a:off x="338736" y="5618131"/>
            <a:ext cx="268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情報量規準</a:t>
            </a:r>
            <a:r>
              <a:rPr kumimoji="1" lang="en-US" altLang="ja-JP" b="1" dirty="0"/>
              <a:t>AIC</a:t>
            </a:r>
            <a:r>
              <a:rPr kumimoji="1" lang="ja-JP" altLang="en-US" b="1" dirty="0"/>
              <a:t>によって，</a:t>
            </a:r>
            <a:endParaRPr kumimoji="1" lang="en-US" altLang="ja-JP" b="1" dirty="0"/>
          </a:p>
          <a:p>
            <a:r>
              <a:rPr kumimoji="1" lang="ja-JP" altLang="en-US" b="1" dirty="0"/>
              <a:t>変数を選択する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テキスト ボックス 190">
                <a:extLst>
                  <a:ext uri="{FF2B5EF4-FFF2-40B4-BE49-F238E27FC236}">
                    <a16:creationId xmlns:a16="http://schemas.microsoft.com/office/drawing/2014/main" id="{0C480FA2-FB1F-9DCB-DDBA-1A971D2F51B2}"/>
                  </a:ext>
                </a:extLst>
              </p:cNvPr>
              <p:cNvSpPr txBox="1"/>
              <p:nvPr/>
            </p:nvSpPr>
            <p:spPr>
              <a:xfrm>
                <a:off x="414831" y="6264462"/>
                <a:ext cx="34167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𝐴𝐼𝐶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𝑛𝑙𝑜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)+2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91" name="テキスト ボックス 190">
                <a:extLst>
                  <a:ext uri="{FF2B5EF4-FFF2-40B4-BE49-F238E27FC236}">
                    <a16:creationId xmlns:a16="http://schemas.microsoft.com/office/drawing/2014/main" id="{0C480FA2-FB1F-9DCB-DDBA-1A971D2F5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31" y="6264462"/>
                <a:ext cx="3416705" cy="276999"/>
              </a:xfrm>
              <a:prstGeom prst="rect">
                <a:avLst/>
              </a:prstGeom>
              <a:blipFill>
                <a:blip r:embed="rId14"/>
                <a:stretch>
                  <a:fillRect l="-891" t="-4444" r="-713" b="-3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テキスト ボックス 191">
                <a:extLst>
                  <a:ext uri="{FF2B5EF4-FFF2-40B4-BE49-F238E27FC236}">
                    <a16:creationId xmlns:a16="http://schemas.microsoft.com/office/drawing/2014/main" id="{83A6F257-8CF9-FED9-0785-2B46E345F8CA}"/>
                  </a:ext>
                </a:extLst>
              </p:cNvPr>
              <p:cNvSpPr txBox="1"/>
              <p:nvPr/>
            </p:nvSpPr>
            <p:spPr>
              <a:xfrm>
                <a:off x="3995836" y="5632978"/>
                <a:ext cx="1356846" cy="4815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11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11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11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kumimoji="1" lang="en-US" altLang="ja-JP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ja-JP" sz="11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11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11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kumimoji="1" lang="en-US" altLang="ja-JP" sz="11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kumimoji="1" lang="en-US" altLang="ja-JP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sz="11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kumimoji="1" lang="en-US" altLang="ja-JP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kumimoji="1" lang="en-US" altLang="ja-JP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1" lang="en-US" altLang="ja-JP" sz="11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ja-JP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ja-JP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kumimoji="1" lang="en-US" altLang="ja-JP" sz="11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1100" b="1" i="1" smtClean="0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kumimoji="1" lang="en-US" altLang="ja-JP" sz="11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1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kumimoji="1" lang="en-US" altLang="ja-JP" sz="1100" b="0" i="1" smtClean="0">
                                      <a:latin typeface="Cambria Math" panose="02040503050406030204" pitchFamily="18" charset="0"/>
                                    </a:rPr>
                                    <m:t>𝑘𝑖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kumimoji="1" lang="en-US" altLang="ja-JP" sz="11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kumimoji="1" lang="ja-JP" altLang="en-US" sz="1100" dirty="0"/>
              </a:p>
            </p:txBody>
          </p:sp>
        </mc:Choice>
        <mc:Fallback xmlns="">
          <p:sp>
            <p:nvSpPr>
              <p:cNvPr id="192" name="テキスト ボックス 191">
                <a:extLst>
                  <a:ext uri="{FF2B5EF4-FFF2-40B4-BE49-F238E27FC236}">
                    <a16:creationId xmlns:a16="http://schemas.microsoft.com/office/drawing/2014/main" id="{83A6F257-8CF9-FED9-0785-2B46E345F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836" y="5632978"/>
                <a:ext cx="1356846" cy="48154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テキスト ボックス 192">
                <a:extLst>
                  <a:ext uri="{FF2B5EF4-FFF2-40B4-BE49-F238E27FC236}">
                    <a16:creationId xmlns:a16="http://schemas.microsoft.com/office/drawing/2014/main" id="{3A449659-BCB1-BD5D-D356-FFA43BC4BA75}"/>
                  </a:ext>
                </a:extLst>
              </p:cNvPr>
              <p:cNvSpPr txBox="1"/>
              <p:nvPr/>
            </p:nvSpPr>
            <p:spPr>
              <a:xfrm>
                <a:off x="4038288" y="6161682"/>
                <a:ext cx="671209" cy="3441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1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11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ja-JP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11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1" lang="en-US" altLang="ja-JP" sz="11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kumimoji="1" lang="en-US" altLang="ja-JP" sz="11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kumimoji="1" lang="en-US" altLang="ja-JP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1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1" lang="en-US" altLang="ja-JP" sz="11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11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kumimoji="1" lang="ja-JP" altLang="en-US" sz="1100" dirty="0"/>
              </a:p>
            </p:txBody>
          </p:sp>
        </mc:Choice>
        <mc:Fallback xmlns="">
          <p:sp>
            <p:nvSpPr>
              <p:cNvPr id="193" name="テキスト ボックス 192">
                <a:extLst>
                  <a:ext uri="{FF2B5EF4-FFF2-40B4-BE49-F238E27FC236}">
                    <a16:creationId xmlns:a16="http://schemas.microsoft.com/office/drawing/2014/main" id="{3A449659-BCB1-BD5D-D356-FFA43BC4B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288" y="6161682"/>
                <a:ext cx="671209" cy="344133"/>
              </a:xfrm>
              <a:prstGeom prst="rect">
                <a:avLst/>
              </a:prstGeom>
              <a:blipFill>
                <a:blip r:embed="rId16"/>
                <a:stretch>
                  <a:fillRect l="-3604" b="-8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" name="正方形/長方形 193">
            <a:extLst>
              <a:ext uri="{FF2B5EF4-FFF2-40B4-BE49-F238E27FC236}">
                <a16:creationId xmlns:a16="http://schemas.microsoft.com/office/drawing/2014/main" id="{97DE9C19-D08E-54BC-43EF-04DADB4DDE26}"/>
              </a:ext>
            </a:extLst>
          </p:cNvPr>
          <p:cNvSpPr/>
          <p:nvPr/>
        </p:nvSpPr>
        <p:spPr>
          <a:xfrm>
            <a:off x="6042157" y="4771967"/>
            <a:ext cx="5852272" cy="18514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テキスト ボックス 194">
            <a:extLst>
              <a:ext uri="{FF2B5EF4-FFF2-40B4-BE49-F238E27FC236}">
                <a16:creationId xmlns:a16="http://schemas.microsoft.com/office/drawing/2014/main" id="{663F6171-54FF-515E-E283-33F50BBCD876}"/>
              </a:ext>
            </a:extLst>
          </p:cNvPr>
          <p:cNvSpPr txBox="1"/>
          <p:nvPr/>
        </p:nvSpPr>
        <p:spPr>
          <a:xfrm>
            <a:off x="6042157" y="4852168"/>
            <a:ext cx="4621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すべての</a:t>
            </a:r>
            <a:r>
              <a:rPr kumimoji="1" lang="ja-JP" altLang="en-US" b="1" dirty="0"/>
              <a:t>変数に対して，</a:t>
            </a:r>
            <a:endParaRPr kumimoji="1" lang="en-US" altLang="ja-JP" b="1" dirty="0"/>
          </a:p>
          <a:p>
            <a:r>
              <a:rPr kumimoji="1" lang="ja-JP" altLang="en-US" b="1" dirty="0"/>
              <a:t>以下が満たされたときに，計算を打ち切る</a:t>
            </a:r>
            <a:endParaRPr kumimoji="1" lang="en-US" altLang="ja-JP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テキスト ボックス 195">
                <a:extLst>
                  <a:ext uri="{FF2B5EF4-FFF2-40B4-BE49-F238E27FC236}">
                    <a16:creationId xmlns:a16="http://schemas.microsoft.com/office/drawing/2014/main" id="{06D1E367-9321-D600-04BE-085CB3211B03}"/>
                  </a:ext>
                </a:extLst>
              </p:cNvPr>
              <p:cNvSpPr txBox="1"/>
              <p:nvPr/>
            </p:nvSpPr>
            <p:spPr>
              <a:xfrm>
                <a:off x="6362545" y="5774227"/>
                <a:ext cx="2312684" cy="608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96" name="テキスト ボックス 195">
                <a:extLst>
                  <a:ext uri="{FF2B5EF4-FFF2-40B4-BE49-F238E27FC236}">
                    <a16:creationId xmlns:a16="http://schemas.microsoft.com/office/drawing/2014/main" id="{06D1E367-9321-D600-04BE-085CB3211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545" y="5774227"/>
                <a:ext cx="2312684" cy="60894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テキスト ボックス 196">
                <a:extLst>
                  <a:ext uri="{FF2B5EF4-FFF2-40B4-BE49-F238E27FC236}">
                    <a16:creationId xmlns:a16="http://schemas.microsoft.com/office/drawing/2014/main" id="{6718447D-47F1-EAAA-99E3-288BB0865E9A}"/>
                  </a:ext>
                </a:extLst>
              </p:cNvPr>
              <p:cNvSpPr txBox="1"/>
              <p:nvPr/>
            </p:nvSpPr>
            <p:spPr>
              <a:xfrm>
                <a:off x="8786020" y="6247679"/>
                <a:ext cx="25283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ja-JP" altLang="en-US" sz="1600" dirty="0"/>
                  <a:t>：打ち切り判定基準値</a:t>
                </a:r>
                <a:endParaRPr kumimoji="1" lang="ja-JP" altLang="en-US" sz="1600" dirty="0"/>
              </a:p>
            </p:txBody>
          </p:sp>
        </mc:Choice>
        <mc:Fallback xmlns="">
          <p:sp>
            <p:nvSpPr>
              <p:cNvPr id="197" name="テキスト ボックス 196">
                <a:extLst>
                  <a:ext uri="{FF2B5EF4-FFF2-40B4-BE49-F238E27FC236}">
                    <a16:creationId xmlns:a16="http://schemas.microsoft.com/office/drawing/2014/main" id="{6718447D-47F1-EAAA-99E3-288BB0865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020" y="6247679"/>
                <a:ext cx="2528389" cy="338554"/>
              </a:xfrm>
              <a:prstGeom prst="rect">
                <a:avLst/>
              </a:prstGeom>
              <a:blipFill>
                <a:blip r:embed="rId18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テキスト ボックス 197">
                <a:extLst>
                  <a:ext uri="{FF2B5EF4-FFF2-40B4-BE49-F238E27FC236}">
                    <a16:creationId xmlns:a16="http://schemas.microsoft.com/office/drawing/2014/main" id="{458C4BCF-44E2-1C47-290A-B40FA73A35EF}"/>
                  </a:ext>
                </a:extLst>
              </p:cNvPr>
              <p:cNvSpPr txBox="1"/>
              <p:nvPr/>
            </p:nvSpPr>
            <p:spPr>
              <a:xfrm>
                <a:off x="8774178" y="5498499"/>
                <a:ext cx="3096810" cy="841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𝑚𝑎𝑥</m:t>
                        </m:r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1600" dirty="0"/>
                  <a:t>：</a:t>
                </a:r>
                <a:endParaRPr lang="en-US" altLang="ja-JP" sz="1600" dirty="0"/>
              </a:p>
              <a:p>
                <a:r>
                  <a:rPr kumimoji="1" lang="ja-JP" altLang="en-US" sz="1600" dirty="0"/>
                  <a:t>中間変数の固有ベクトル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1" i="1" smtClean="0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ja-JP" altLang="en-US" sz="1600" i="1">
                        <a:latin typeface="Cambria Math" panose="02040503050406030204" pitchFamily="18" charset="0"/>
                      </a:rPr>
                      <m:t>で</m:t>
                    </m:r>
                  </m:oMath>
                </a14:m>
                <a:endParaRPr lang="en-US" altLang="ja-JP" sz="1600" dirty="0"/>
              </a:p>
              <a:p>
                <a:r>
                  <a:rPr kumimoji="1" lang="en-US" altLang="ja-JP" sz="1600" dirty="0"/>
                  <a:t>1</a:t>
                </a:r>
                <a:r>
                  <a:rPr lang="ja-JP" altLang="en-US" sz="1600" dirty="0"/>
                  <a:t>，</a:t>
                </a:r>
                <a:r>
                  <a:rPr kumimoji="1" lang="en-US" altLang="ja-JP" sz="1600" dirty="0"/>
                  <a:t>2</a:t>
                </a:r>
                <a:r>
                  <a:rPr kumimoji="1" lang="ja-JP" altLang="en-US" sz="1600" dirty="0"/>
                  <a:t>番目に大きな固有値</a:t>
                </a:r>
              </a:p>
            </p:txBody>
          </p:sp>
        </mc:Choice>
        <mc:Fallback xmlns="">
          <p:sp>
            <p:nvSpPr>
              <p:cNvPr id="198" name="テキスト ボックス 197">
                <a:extLst>
                  <a:ext uri="{FF2B5EF4-FFF2-40B4-BE49-F238E27FC236}">
                    <a16:creationId xmlns:a16="http://schemas.microsoft.com/office/drawing/2014/main" id="{458C4BCF-44E2-1C47-290A-B40FA73A3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4178" y="5498499"/>
                <a:ext cx="3096810" cy="841769"/>
              </a:xfrm>
              <a:prstGeom prst="rect">
                <a:avLst/>
              </a:prstGeom>
              <a:blipFill>
                <a:blip r:embed="rId19"/>
                <a:stretch>
                  <a:fillRect l="-984" t="-1449" b="-79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052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2AC3C36-ACC9-1CE0-0C0C-B59FB908FF2F}"/>
              </a:ext>
            </a:extLst>
          </p:cNvPr>
          <p:cNvSpPr/>
          <p:nvPr/>
        </p:nvSpPr>
        <p:spPr>
          <a:xfrm>
            <a:off x="105229" y="81193"/>
            <a:ext cx="11981542" cy="669561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C2F3A88F-E467-41DA-A8D7-6AC37F23E4E3}"/>
              </a:ext>
            </a:extLst>
          </p:cNvPr>
          <p:cNvGrpSpPr/>
          <p:nvPr/>
        </p:nvGrpSpPr>
        <p:grpSpPr>
          <a:xfrm>
            <a:off x="105229" y="81193"/>
            <a:ext cx="11981543" cy="849832"/>
            <a:chOff x="48391" y="6321371"/>
            <a:chExt cx="12030403" cy="533400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2ED80F80-5700-469C-9A4C-C26CF1C8818B}"/>
                </a:ext>
              </a:extLst>
            </p:cNvPr>
            <p:cNvSpPr/>
            <p:nvPr/>
          </p:nvSpPr>
          <p:spPr>
            <a:xfrm>
              <a:off x="48391" y="6321371"/>
              <a:ext cx="12030403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099CD2A-6F29-4E2A-822F-54E6F5D59C9E}"/>
                </a:ext>
              </a:extLst>
            </p:cNvPr>
            <p:cNvSpPr txBox="1"/>
            <p:nvPr/>
          </p:nvSpPr>
          <p:spPr>
            <a:xfrm>
              <a:off x="2638759" y="6429192"/>
              <a:ext cx="6849665" cy="3284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chemeClr val="bg1"/>
                  </a:solidFill>
                </a:rPr>
                <a:t>主成分回帰分析を用いる</a:t>
              </a:r>
              <a:r>
                <a:rPr lang="en-US" altLang="ja-JP" sz="2800" b="1" dirty="0">
                  <a:solidFill>
                    <a:schemeClr val="bg1"/>
                  </a:solidFill>
                </a:rPr>
                <a:t>GMDH</a:t>
              </a:r>
              <a:endParaRPr kumimoji="1" lang="ja-JP" altLang="en-US" sz="2800" b="1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楕円 2">
                <a:extLst>
                  <a:ext uri="{FF2B5EF4-FFF2-40B4-BE49-F238E27FC236}">
                    <a16:creationId xmlns:a16="http://schemas.microsoft.com/office/drawing/2014/main" id="{C4CE4BB0-AD31-F221-302E-A97644765FB9}"/>
                  </a:ext>
                </a:extLst>
              </p:cNvPr>
              <p:cNvSpPr/>
              <p:nvPr/>
            </p:nvSpPr>
            <p:spPr>
              <a:xfrm>
                <a:off x="489741" y="1456019"/>
                <a:ext cx="615461" cy="60751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en-US" altLang="ja-JP" sz="2400" b="0" dirty="0"/>
              </a:p>
            </p:txBody>
          </p:sp>
        </mc:Choice>
        <mc:Fallback xmlns="">
          <p:sp>
            <p:nvSpPr>
              <p:cNvPr id="3" name="楕円 2">
                <a:extLst>
                  <a:ext uri="{FF2B5EF4-FFF2-40B4-BE49-F238E27FC236}">
                    <a16:creationId xmlns:a16="http://schemas.microsoft.com/office/drawing/2014/main" id="{C4CE4BB0-AD31-F221-302E-A97644765F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41" y="1456019"/>
                <a:ext cx="615461" cy="607514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B448BE5-4B97-F483-45C0-46B7FFEF6C2A}"/>
              </a:ext>
            </a:extLst>
          </p:cNvPr>
          <p:cNvSpPr txBox="1"/>
          <p:nvPr/>
        </p:nvSpPr>
        <p:spPr>
          <a:xfrm>
            <a:off x="499898" y="3691765"/>
            <a:ext cx="400110" cy="5399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" b="1" dirty="0"/>
              <a:t>．．．</a:t>
            </a:r>
            <a:endParaRPr kumimoji="1" lang="ja-JP" alt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3030AD3D-6471-E728-19A9-A7BEF487C963}"/>
                  </a:ext>
                </a:extLst>
              </p:cNvPr>
              <p:cNvSpPr txBox="1"/>
              <p:nvPr/>
            </p:nvSpPr>
            <p:spPr>
              <a:xfrm>
                <a:off x="6274259" y="3846546"/>
                <a:ext cx="5227007" cy="337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Sup>
                        <m:sSubSup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Sup>
                        <m:sSubSup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3030AD3D-6471-E728-19A9-A7BEF487C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259" y="3846546"/>
                <a:ext cx="5227007" cy="337657"/>
              </a:xfrm>
              <a:prstGeom prst="rect">
                <a:avLst/>
              </a:prstGeom>
              <a:blipFill>
                <a:blip r:embed="rId3"/>
                <a:stretch>
                  <a:fillRect b="-218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9B7BE507-AEE2-AF12-2F4A-07CEE42191A8}"/>
                  </a:ext>
                </a:extLst>
              </p:cNvPr>
              <p:cNvSpPr txBox="1"/>
              <p:nvPr/>
            </p:nvSpPr>
            <p:spPr>
              <a:xfrm>
                <a:off x="8633303" y="4295000"/>
                <a:ext cx="27508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=1, 2, …, 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/2</m:t>
                      </m:r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9B7BE507-AEE2-AF12-2F4A-07CEE4219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303" y="4295000"/>
                <a:ext cx="2750818" cy="307777"/>
              </a:xfrm>
              <a:prstGeom prst="rect">
                <a:avLst/>
              </a:prstGeom>
              <a:blipFill>
                <a:blip r:embed="rId4"/>
                <a:stretch>
                  <a:fillRect l="-2661" t="-4000" r="-2661" b="-3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楕円 82">
                <a:extLst>
                  <a:ext uri="{FF2B5EF4-FFF2-40B4-BE49-F238E27FC236}">
                    <a16:creationId xmlns:a16="http://schemas.microsoft.com/office/drawing/2014/main" id="{A2014878-BBB2-C037-0513-C6179660AFDF}"/>
                  </a:ext>
                </a:extLst>
              </p:cNvPr>
              <p:cNvSpPr/>
              <p:nvPr/>
            </p:nvSpPr>
            <p:spPr>
              <a:xfrm>
                <a:off x="489740" y="2197555"/>
                <a:ext cx="615461" cy="60751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en-US" altLang="ja-JP" sz="2400" b="0" dirty="0"/>
              </a:p>
            </p:txBody>
          </p:sp>
        </mc:Choice>
        <mc:Fallback xmlns="">
          <p:sp>
            <p:nvSpPr>
              <p:cNvPr id="83" name="楕円 82">
                <a:extLst>
                  <a:ext uri="{FF2B5EF4-FFF2-40B4-BE49-F238E27FC236}">
                    <a16:creationId xmlns:a16="http://schemas.microsoft.com/office/drawing/2014/main" id="{A2014878-BBB2-C037-0513-C6179660AF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40" y="2197555"/>
                <a:ext cx="615461" cy="607514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楕円 83">
                <a:extLst>
                  <a:ext uri="{FF2B5EF4-FFF2-40B4-BE49-F238E27FC236}">
                    <a16:creationId xmlns:a16="http://schemas.microsoft.com/office/drawing/2014/main" id="{F61BA59C-E137-1835-3BEE-E82B7502AB8F}"/>
                  </a:ext>
                </a:extLst>
              </p:cNvPr>
              <p:cNvSpPr/>
              <p:nvPr/>
            </p:nvSpPr>
            <p:spPr>
              <a:xfrm>
                <a:off x="489741" y="2938807"/>
                <a:ext cx="615461" cy="60751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en-US" altLang="ja-JP" sz="2400" b="0" dirty="0"/>
              </a:p>
            </p:txBody>
          </p:sp>
        </mc:Choice>
        <mc:Fallback xmlns="">
          <p:sp>
            <p:nvSpPr>
              <p:cNvPr id="84" name="楕円 83">
                <a:extLst>
                  <a:ext uri="{FF2B5EF4-FFF2-40B4-BE49-F238E27FC236}">
                    <a16:creationId xmlns:a16="http://schemas.microsoft.com/office/drawing/2014/main" id="{F61BA59C-E137-1835-3BEE-E82B7502AB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41" y="2938807"/>
                <a:ext cx="615461" cy="607514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楕円 86">
                <a:extLst>
                  <a:ext uri="{FF2B5EF4-FFF2-40B4-BE49-F238E27FC236}">
                    <a16:creationId xmlns:a16="http://schemas.microsoft.com/office/drawing/2014/main" id="{C890D344-8A93-2D72-4034-B49A3E36E1A2}"/>
                  </a:ext>
                </a:extLst>
              </p:cNvPr>
              <p:cNvSpPr/>
              <p:nvPr/>
            </p:nvSpPr>
            <p:spPr>
              <a:xfrm>
                <a:off x="490331" y="4261557"/>
                <a:ext cx="615461" cy="60751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1" lang="en-US" altLang="ja-JP" sz="2400" b="0" dirty="0"/>
              </a:p>
            </p:txBody>
          </p:sp>
        </mc:Choice>
        <mc:Fallback xmlns="">
          <p:sp>
            <p:nvSpPr>
              <p:cNvPr id="87" name="楕円 86">
                <a:extLst>
                  <a:ext uri="{FF2B5EF4-FFF2-40B4-BE49-F238E27FC236}">
                    <a16:creationId xmlns:a16="http://schemas.microsoft.com/office/drawing/2014/main" id="{C890D344-8A93-2D72-4034-B49A3E36E1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31" y="4261557"/>
                <a:ext cx="615461" cy="60751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楕円 87">
                <a:extLst>
                  <a:ext uri="{FF2B5EF4-FFF2-40B4-BE49-F238E27FC236}">
                    <a16:creationId xmlns:a16="http://schemas.microsoft.com/office/drawing/2014/main" id="{54470A35-FB3F-3DA4-F5AA-F0F5854433F0}"/>
                  </a:ext>
                </a:extLst>
              </p:cNvPr>
              <p:cNvSpPr/>
              <p:nvPr/>
            </p:nvSpPr>
            <p:spPr>
              <a:xfrm>
                <a:off x="1702248" y="1065931"/>
                <a:ext cx="615461" cy="60751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en-US" altLang="ja-JP" sz="2400" b="0" dirty="0"/>
              </a:p>
            </p:txBody>
          </p:sp>
        </mc:Choice>
        <mc:Fallback xmlns="">
          <p:sp>
            <p:nvSpPr>
              <p:cNvPr id="88" name="楕円 87">
                <a:extLst>
                  <a:ext uri="{FF2B5EF4-FFF2-40B4-BE49-F238E27FC236}">
                    <a16:creationId xmlns:a16="http://schemas.microsoft.com/office/drawing/2014/main" id="{54470A35-FB3F-3DA4-F5AA-F0F5854433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248" y="1065931"/>
                <a:ext cx="615461" cy="607514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楕円 88">
                <a:extLst>
                  <a:ext uri="{FF2B5EF4-FFF2-40B4-BE49-F238E27FC236}">
                    <a16:creationId xmlns:a16="http://schemas.microsoft.com/office/drawing/2014/main" id="{10459AB9-2CFC-D9B2-69CC-A0BB1BBE531C}"/>
                  </a:ext>
                </a:extLst>
              </p:cNvPr>
              <p:cNvSpPr/>
              <p:nvPr/>
            </p:nvSpPr>
            <p:spPr>
              <a:xfrm>
                <a:off x="1693770" y="1872566"/>
                <a:ext cx="615461" cy="60751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en-US" altLang="ja-JP" sz="2400" b="0" dirty="0"/>
              </a:p>
            </p:txBody>
          </p:sp>
        </mc:Choice>
        <mc:Fallback xmlns="">
          <p:sp>
            <p:nvSpPr>
              <p:cNvPr id="89" name="楕円 88">
                <a:extLst>
                  <a:ext uri="{FF2B5EF4-FFF2-40B4-BE49-F238E27FC236}">
                    <a16:creationId xmlns:a16="http://schemas.microsoft.com/office/drawing/2014/main" id="{10459AB9-2CFC-D9B2-69CC-A0BB1BBE53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770" y="1872566"/>
                <a:ext cx="615461" cy="607514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楕円 89">
                <a:extLst>
                  <a:ext uri="{FF2B5EF4-FFF2-40B4-BE49-F238E27FC236}">
                    <a16:creationId xmlns:a16="http://schemas.microsoft.com/office/drawing/2014/main" id="{A133D107-9653-33D2-9051-0A0BA8BCD3FD}"/>
                  </a:ext>
                </a:extLst>
              </p:cNvPr>
              <p:cNvSpPr/>
              <p:nvPr/>
            </p:nvSpPr>
            <p:spPr>
              <a:xfrm>
                <a:off x="1693769" y="2661116"/>
                <a:ext cx="615461" cy="60751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en-US" altLang="ja-JP" sz="24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0" name="楕円 89">
                <a:extLst>
                  <a:ext uri="{FF2B5EF4-FFF2-40B4-BE49-F238E27FC236}">
                    <a16:creationId xmlns:a16="http://schemas.microsoft.com/office/drawing/2014/main" id="{A133D107-9653-33D2-9051-0A0BA8BCD3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769" y="2661116"/>
                <a:ext cx="615461" cy="607514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楕円 90">
                <a:extLst>
                  <a:ext uri="{FF2B5EF4-FFF2-40B4-BE49-F238E27FC236}">
                    <a16:creationId xmlns:a16="http://schemas.microsoft.com/office/drawing/2014/main" id="{F1773BD8-A77E-E85F-06D4-3959CB996A7E}"/>
                  </a:ext>
                </a:extLst>
              </p:cNvPr>
              <p:cNvSpPr/>
              <p:nvPr/>
            </p:nvSpPr>
            <p:spPr>
              <a:xfrm>
                <a:off x="1702248" y="3446826"/>
                <a:ext cx="615461" cy="60751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1" lang="en-US" altLang="ja-JP" sz="2400" b="0" dirty="0"/>
              </a:p>
            </p:txBody>
          </p:sp>
        </mc:Choice>
        <mc:Fallback xmlns="">
          <p:sp>
            <p:nvSpPr>
              <p:cNvPr id="91" name="楕円 90">
                <a:extLst>
                  <a:ext uri="{FF2B5EF4-FFF2-40B4-BE49-F238E27FC236}">
                    <a16:creationId xmlns:a16="http://schemas.microsoft.com/office/drawing/2014/main" id="{F1773BD8-A77E-E85F-06D4-3959CB996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248" y="3446826"/>
                <a:ext cx="615461" cy="607514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24ED5310-DBDC-8885-856A-3A98807AFC00}"/>
              </a:ext>
            </a:extLst>
          </p:cNvPr>
          <p:cNvSpPr txBox="1"/>
          <p:nvPr/>
        </p:nvSpPr>
        <p:spPr>
          <a:xfrm>
            <a:off x="1723074" y="4184203"/>
            <a:ext cx="400110" cy="5399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" b="1" dirty="0"/>
              <a:t>．．．</a:t>
            </a:r>
            <a:endParaRPr kumimoji="1" lang="ja-JP" alt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楕円 94">
                <a:extLst>
                  <a:ext uri="{FF2B5EF4-FFF2-40B4-BE49-F238E27FC236}">
                    <a16:creationId xmlns:a16="http://schemas.microsoft.com/office/drawing/2014/main" id="{BBA41199-13CB-C03D-8453-1D99B9FA17AA}"/>
                  </a:ext>
                </a:extLst>
              </p:cNvPr>
              <p:cNvSpPr/>
              <p:nvPr/>
            </p:nvSpPr>
            <p:spPr>
              <a:xfrm>
                <a:off x="1674638" y="4771967"/>
                <a:ext cx="615461" cy="607514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kumimoji="1" lang="en-US" altLang="ja-JP" sz="2400" b="0" dirty="0"/>
              </a:p>
            </p:txBody>
          </p:sp>
        </mc:Choice>
        <mc:Fallback xmlns="">
          <p:sp>
            <p:nvSpPr>
              <p:cNvPr id="95" name="楕円 94">
                <a:extLst>
                  <a:ext uri="{FF2B5EF4-FFF2-40B4-BE49-F238E27FC236}">
                    <a16:creationId xmlns:a16="http://schemas.microsoft.com/office/drawing/2014/main" id="{BBA41199-13CB-C03D-8453-1D99B9FA17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638" y="4771967"/>
                <a:ext cx="615461" cy="607514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直線矢印コネクタ 96">
            <a:extLst>
              <a:ext uri="{FF2B5EF4-FFF2-40B4-BE49-F238E27FC236}">
                <a16:creationId xmlns:a16="http://schemas.microsoft.com/office/drawing/2014/main" id="{7ECA8E11-A2E6-91E2-7082-F603B9898B56}"/>
              </a:ext>
            </a:extLst>
          </p:cNvPr>
          <p:cNvCxnSpPr>
            <a:stCxn id="3" idx="6"/>
            <a:endCxn id="88" idx="2"/>
          </p:cNvCxnSpPr>
          <p:nvPr/>
        </p:nvCxnSpPr>
        <p:spPr>
          <a:xfrm flipV="1">
            <a:off x="1105202" y="1369688"/>
            <a:ext cx="597046" cy="3900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矢印コネクタ 97">
            <a:extLst>
              <a:ext uri="{FF2B5EF4-FFF2-40B4-BE49-F238E27FC236}">
                <a16:creationId xmlns:a16="http://schemas.microsoft.com/office/drawing/2014/main" id="{D4424150-F7EF-1CC8-0670-8E561D3617FA}"/>
              </a:ext>
            </a:extLst>
          </p:cNvPr>
          <p:cNvCxnSpPr>
            <a:cxnSpLocks/>
            <a:endCxn id="88" idx="2"/>
          </p:cNvCxnSpPr>
          <p:nvPr/>
        </p:nvCxnSpPr>
        <p:spPr>
          <a:xfrm flipV="1">
            <a:off x="1096723" y="1369688"/>
            <a:ext cx="605525" cy="11442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矢印コネクタ 99">
            <a:extLst>
              <a:ext uri="{FF2B5EF4-FFF2-40B4-BE49-F238E27FC236}">
                <a16:creationId xmlns:a16="http://schemas.microsoft.com/office/drawing/2014/main" id="{9D75CE4E-5BA9-62DE-A917-4BDBE4CCB2B8}"/>
              </a:ext>
            </a:extLst>
          </p:cNvPr>
          <p:cNvCxnSpPr>
            <a:cxnSpLocks/>
            <a:stCxn id="3" idx="6"/>
            <a:endCxn id="89" idx="2"/>
          </p:cNvCxnSpPr>
          <p:nvPr/>
        </p:nvCxnSpPr>
        <p:spPr>
          <a:xfrm>
            <a:off x="1105202" y="1759776"/>
            <a:ext cx="588568" cy="4165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FBCC6056-F954-7826-A0E7-9D45B61E246F}"/>
              </a:ext>
            </a:extLst>
          </p:cNvPr>
          <p:cNvCxnSpPr>
            <a:cxnSpLocks/>
            <a:endCxn id="89" idx="2"/>
          </p:cNvCxnSpPr>
          <p:nvPr/>
        </p:nvCxnSpPr>
        <p:spPr>
          <a:xfrm flipV="1">
            <a:off x="1106658" y="2176323"/>
            <a:ext cx="587112" cy="10693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矢印コネクタ 104">
            <a:extLst>
              <a:ext uri="{FF2B5EF4-FFF2-40B4-BE49-F238E27FC236}">
                <a16:creationId xmlns:a16="http://schemas.microsoft.com/office/drawing/2014/main" id="{2BE1376A-9254-0390-70F7-C80E56068D99}"/>
              </a:ext>
            </a:extLst>
          </p:cNvPr>
          <p:cNvCxnSpPr>
            <a:cxnSpLocks/>
            <a:endCxn id="90" idx="2"/>
          </p:cNvCxnSpPr>
          <p:nvPr/>
        </p:nvCxnSpPr>
        <p:spPr>
          <a:xfrm>
            <a:off x="1105201" y="1762362"/>
            <a:ext cx="588568" cy="12025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矢印コネクタ 106">
            <a:extLst>
              <a:ext uri="{FF2B5EF4-FFF2-40B4-BE49-F238E27FC236}">
                <a16:creationId xmlns:a16="http://schemas.microsoft.com/office/drawing/2014/main" id="{E10F91D2-5F8C-F3C0-2D3E-FA4B9AC9969F}"/>
              </a:ext>
            </a:extLst>
          </p:cNvPr>
          <p:cNvCxnSpPr>
            <a:cxnSpLocks/>
            <a:endCxn id="90" idx="2"/>
          </p:cNvCxnSpPr>
          <p:nvPr/>
        </p:nvCxnSpPr>
        <p:spPr>
          <a:xfrm flipV="1">
            <a:off x="1125072" y="2964873"/>
            <a:ext cx="568697" cy="7145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矢印コネクタ 110">
            <a:extLst>
              <a:ext uri="{FF2B5EF4-FFF2-40B4-BE49-F238E27FC236}">
                <a16:creationId xmlns:a16="http://schemas.microsoft.com/office/drawing/2014/main" id="{4CC3270F-AA30-E6E2-FCA9-CD757C541F7D}"/>
              </a:ext>
            </a:extLst>
          </p:cNvPr>
          <p:cNvCxnSpPr>
            <a:cxnSpLocks/>
            <a:endCxn id="91" idx="2"/>
          </p:cNvCxnSpPr>
          <p:nvPr/>
        </p:nvCxnSpPr>
        <p:spPr>
          <a:xfrm>
            <a:off x="1122158" y="1789626"/>
            <a:ext cx="580090" cy="19609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矢印コネクタ 112">
            <a:extLst>
              <a:ext uri="{FF2B5EF4-FFF2-40B4-BE49-F238E27FC236}">
                <a16:creationId xmlns:a16="http://schemas.microsoft.com/office/drawing/2014/main" id="{E3C1734A-7E7A-F1E6-ADCC-4A80C7BE6719}"/>
              </a:ext>
            </a:extLst>
          </p:cNvPr>
          <p:cNvCxnSpPr>
            <a:cxnSpLocks/>
          </p:cNvCxnSpPr>
          <p:nvPr/>
        </p:nvCxnSpPr>
        <p:spPr>
          <a:xfrm flipV="1">
            <a:off x="1105201" y="3752630"/>
            <a:ext cx="597047" cy="1447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矢印コネクタ 114">
            <a:extLst>
              <a:ext uri="{FF2B5EF4-FFF2-40B4-BE49-F238E27FC236}">
                <a16:creationId xmlns:a16="http://schemas.microsoft.com/office/drawing/2014/main" id="{B2012DA6-43A0-5559-73F0-0B7BA120ED80}"/>
              </a:ext>
            </a:extLst>
          </p:cNvPr>
          <p:cNvCxnSpPr>
            <a:cxnSpLocks/>
            <a:endCxn id="95" idx="2"/>
          </p:cNvCxnSpPr>
          <p:nvPr/>
        </p:nvCxnSpPr>
        <p:spPr>
          <a:xfrm>
            <a:off x="1125072" y="4524106"/>
            <a:ext cx="549566" cy="5516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>
            <a:extLst>
              <a:ext uri="{FF2B5EF4-FFF2-40B4-BE49-F238E27FC236}">
                <a16:creationId xmlns:a16="http://schemas.microsoft.com/office/drawing/2014/main" id="{8602835E-C3A0-0C19-2A39-1355C42F21FF}"/>
              </a:ext>
            </a:extLst>
          </p:cNvPr>
          <p:cNvCxnSpPr>
            <a:cxnSpLocks/>
            <a:endCxn id="95" idx="2"/>
          </p:cNvCxnSpPr>
          <p:nvPr/>
        </p:nvCxnSpPr>
        <p:spPr>
          <a:xfrm>
            <a:off x="1185089" y="4231707"/>
            <a:ext cx="489549" cy="8440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楕円 121">
            <a:extLst>
              <a:ext uri="{FF2B5EF4-FFF2-40B4-BE49-F238E27FC236}">
                <a16:creationId xmlns:a16="http://schemas.microsoft.com/office/drawing/2014/main" id="{CC9A575C-6A83-060D-BE00-905EA2C347D3}"/>
              </a:ext>
            </a:extLst>
          </p:cNvPr>
          <p:cNvSpPr/>
          <p:nvPr/>
        </p:nvSpPr>
        <p:spPr>
          <a:xfrm>
            <a:off x="2895624" y="1423570"/>
            <a:ext cx="615461" cy="6075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b="0" dirty="0"/>
          </a:p>
        </p:txBody>
      </p:sp>
      <p:sp>
        <p:nvSpPr>
          <p:cNvPr id="123" name="楕円 122">
            <a:extLst>
              <a:ext uri="{FF2B5EF4-FFF2-40B4-BE49-F238E27FC236}">
                <a16:creationId xmlns:a16="http://schemas.microsoft.com/office/drawing/2014/main" id="{ABFF03AF-8D6A-2A1E-FFF2-711D3C0D7855}"/>
              </a:ext>
            </a:extLst>
          </p:cNvPr>
          <p:cNvSpPr/>
          <p:nvPr/>
        </p:nvSpPr>
        <p:spPr>
          <a:xfrm>
            <a:off x="2895624" y="3039113"/>
            <a:ext cx="615461" cy="60751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b="0" dirty="0"/>
          </a:p>
        </p:txBody>
      </p:sp>
      <p:sp>
        <p:nvSpPr>
          <p:cNvPr id="124" name="楕円 123">
            <a:extLst>
              <a:ext uri="{FF2B5EF4-FFF2-40B4-BE49-F238E27FC236}">
                <a16:creationId xmlns:a16="http://schemas.microsoft.com/office/drawing/2014/main" id="{087C81BC-7C50-8EB3-0F86-33729717C763}"/>
              </a:ext>
            </a:extLst>
          </p:cNvPr>
          <p:cNvSpPr/>
          <p:nvPr/>
        </p:nvSpPr>
        <p:spPr>
          <a:xfrm>
            <a:off x="2895624" y="2252321"/>
            <a:ext cx="615461" cy="6075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b="0" dirty="0"/>
          </a:p>
        </p:txBody>
      </p:sp>
      <p:sp>
        <p:nvSpPr>
          <p:cNvPr id="125" name="楕円 124">
            <a:extLst>
              <a:ext uri="{FF2B5EF4-FFF2-40B4-BE49-F238E27FC236}">
                <a16:creationId xmlns:a16="http://schemas.microsoft.com/office/drawing/2014/main" id="{45B9838D-4845-3B04-BDD1-C9F58712EB78}"/>
              </a:ext>
            </a:extLst>
          </p:cNvPr>
          <p:cNvSpPr/>
          <p:nvPr/>
        </p:nvSpPr>
        <p:spPr>
          <a:xfrm>
            <a:off x="2891371" y="4317509"/>
            <a:ext cx="615461" cy="60751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b="0" dirty="0"/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603DDB5B-DE93-0690-F6AF-3C75BE67CCAA}"/>
              </a:ext>
            </a:extLst>
          </p:cNvPr>
          <p:cNvSpPr txBox="1"/>
          <p:nvPr/>
        </p:nvSpPr>
        <p:spPr>
          <a:xfrm>
            <a:off x="2922642" y="3746400"/>
            <a:ext cx="400110" cy="5399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400" b="1" dirty="0"/>
              <a:t>．．．</a:t>
            </a:r>
            <a:endParaRPr kumimoji="1" lang="ja-JP" altLang="en-US" sz="1400" b="1" dirty="0"/>
          </a:p>
        </p:txBody>
      </p:sp>
      <p:cxnSp>
        <p:nvCxnSpPr>
          <p:cNvPr id="127" name="直線矢印コネクタ 126">
            <a:extLst>
              <a:ext uri="{FF2B5EF4-FFF2-40B4-BE49-F238E27FC236}">
                <a16:creationId xmlns:a16="http://schemas.microsoft.com/office/drawing/2014/main" id="{1E26CFD4-D350-C214-3DF7-7BC109869C9D}"/>
              </a:ext>
            </a:extLst>
          </p:cNvPr>
          <p:cNvCxnSpPr>
            <a:cxnSpLocks/>
          </p:cNvCxnSpPr>
          <p:nvPr/>
        </p:nvCxnSpPr>
        <p:spPr>
          <a:xfrm>
            <a:off x="2322701" y="1382146"/>
            <a:ext cx="570028" cy="342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矢印コネクタ 128">
            <a:extLst>
              <a:ext uri="{FF2B5EF4-FFF2-40B4-BE49-F238E27FC236}">
                <a16:creationId xmlns:a16="http://schemas.microsoft.com/office/drawing/2014/main" id="{C40C87CA-C081-1859-5877-66785892892C}"/>
              </a:ext>
            </a:extLst>
          </p:cNvPr>
          <p:cNvCxnSpPr>
            <a:cxnSpLocks/>
          </p:cNvCxnSpPr>
          <p:nvPr/>
        </p:nvCxnSpPr>
        <p:spPr>
          <a:xfrm flipV="1">
            <a:off x="2322701" y="1727104"/>
            <a:ext cx="572923" cy="3953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矢印コネクタ 130">
            <a:extLst>
              <a:ext uri="{FF2B5EF4-FFF2-40B4-BE49-F238E27FC236}">
                <a16:creationId xmlns:a16="http://schemas.microsoft.com/office/drawing/2014/main" id="{55E173CC-6548-8544-0859-3EFD2856C7B8}"/>
              </a:ext>
            </a:extLst>
          </p:cNvPr>
          <p:cNvCxnSpPr>
            <a:cxnSpLocks/>
            <a:endCxn id="124" idx="2"/>
          </p:cNvCxnSpPr>
          <p:nvPr/>
        </p:nvCxnSpPr>
        <p:spPr>
          <a:xfrm flipV="1">
            <a:off x="2315966" y="2556078"/>
            <a:ext cx="579658" cy="11950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矢印コネクタ 132">
            <a:extLst>
              <a:ext uri="{FF2B5EF4-FFF2-40B4-BE49-F238E27FC236}">
                <a16:creationId xmlns:a16="http://schemas.microsoft.com/office/drawing/2014/main" id="{DC34F140-1E18-C04C-AC2F-C6F833A676EF}"/>
              </a:ext>
            </a:extLst>
          </p:cNvPr>
          <p:cNvCxnSpPr>
            <a:cxnSpLocks/>
            <a:stCxn id="89" idx="6"/>
            <a:endCxn id="124" idx="2"/>
          </p:cNvCxnSpPr>
          <p:nvPr/>
        </p:nvCxnSpPr>
        <p:spPr>
          <a:xfrm>
            <a:off x="2309231" y="2176323"/>
            <a:ext cx="586393" cy="3797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矢印コネクタ 135">
            <a:extLst>
              <a:ext uri="{FF2B5EF4-FFF2-40B4-BE49-F238E27FC236}">
                <a16:creationId xmlns:a16="http://schemas.microsoft.com/office/drawing/2014/main" id="{B152B212-2B19-4F84-903B-3C2E9723435E}"/>
              </a:ext>
            </a:extLst>
          </p:cNvPr>
          <p:cNvCxnSpPr>
            <a:cxnSpLocks/>
            <a:stCxn id="95" idx="6"/>
            <a:endCxn id="125" idx="2"/>
          </p:cNvCxnSpPr>
          <p:nvPr/>
        </p:nvCxnSpPr>
        <p:spPr>
          <a:xfrm flipV="1">
            <a:off x="2290099" y="4621266"/>
            <a:ext cx="601272" cy="4544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矢印コネクタ 138">
            <a:extLst>
              <a:ext uri="{FF2B5EF4-FFF2-40B4-BE49-F238E27FC236}">
                <a16:creationId xmlns:a16="http://schemas.microsoft.com/office/drawing/2014/main" id="{C4A08E15-9642-674E-ED44-87AFFB76D530}"/>
              </a:ext>
            </a:extLst>
          </p:cNvPr>
          <p:cNvCxnSpPr>
            <a:cxnSpLocks/>
          </p:cNvCxnSpPr>
          <p:nvPr/>
        </p:nvCxnSpPr>
        <p:spPr>
          <a:xfrm>
            <a:off x="2330936" y="4565314"/>
            <a:ext cx="560436" cy="559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矢印コネクタ 141">
            <a:extLst>
              <a:ext uri="{FF2B5EF4-FFF2-40B4-BE49-F238E27FC236}">
                <a16:creationId xmlns:a16="http://schemas.microsoft.com/office/drawing/2014/main" id="{ACAE72B6-EDF9-D874-8E55-62BE3C7819ED}"/>
              </a:ext>
            </a:extLst>
          </p:cNvPr>
          <p:cNvCxnSpPr>
            <a:cxnSpLocks/>
            <a:stCxn id="91" idx="6"/>
            <a:endCxn id="123" idx="2"/>
          </p:cNvCxnSpPr>
          <p:nvPr/>
        </p:nvCxnSpPr>
        <p:spPr>
          <a:xfrm flipV="1">
            <a:off x="2317709" y="3342870"/>
            <a:ext cx="577915" cy="4077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矢印コネクタ 144">
            <a:extLst>
              <a:ext uri="{FF2B5EF4-FFF2-40B4-BE49-F238E27FC236}">
                <a16:creationId xmlns:a16="http://schemas.microsoft.com/office/drawing/2014/main" id="{F3374135-7FDF-4F27-7BE0-E50715E1EF5F}"/>
              </a:ext>
            </a:extLst>
          </p:cNvPr>
          <p:cNvCxnSpPr>
            <a:cxnSpLocks/>
            <a:stCxn id="88" idx="6"/>
            <a:endCxn id="123" idx="2"/>
          </p:cNvCxnSpPr>
          <p:nvPr/>
        </p:nvCxnSpPr>
        <p:spPr>
          <a:xfrm>
            <a:off x="2317709" y="1369688"/>
            <a:ext cx="577915" cy="19731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楕円 148">
            <a:extLst>
              <a:ext uri="{FF2B5EF4-FFF2-40B4-BE49-F238E27FC236}">
                <a16:creationId xmlns:a16="http://schemas.microsoft.com/office/drawing/2014/main" id="{1B42D682-F95C-A104-674C-4B9D1424DEBA}"/>
              </a:ext>
            </a:extLst>
          </p:cNvPr>
          <p:cNvSpPr/>
          <p:nvPr/>
        </p:nvSpPr>
        <p:spPr>
          <a:xfrm>
            <a:off x="4083768" y="1690391"/>
            <a:ext cx="615461" cy="60751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b="0" dirty="0"/>
          </a:p>
        </p:txBody>
      </p:sp>
      <p:sp>
        <p:nvSpPr>
          <p:cNvPr id="150" name="楕円 149">
            <a:extLst>
              <a:ext uri="{FF2B5EF4-FFF2-40B4-BE49-F238E27FC236}">
                <a16:creationId xmlns:a16="http://schemas.microsoft.com/office/drawing/2014/main" id="{D453A9D1-36D5-55A4-BE20-673D616F4992}"/>
              </a:ext>
            </a:extLst>
          </p:cNvPr>
          <p:cNvSpPr/>
          <p:nvPr/>
        </p:nvSpPr>
        <p:spPr>
          <a:xfrm>
            <a:off x="4083768" y="2488685"/>
            <a:ext cx="615461" cy="60751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b="0" dirty="0"/>
          </a:p>
        </p:txBody>
      </p:sp>
      <p:sp>
        <p:nvSpPr>
          <p:cNvPr id="151" name="楕円 150">
            <a:extLst>
              <a:ext uri="{FF2B5EF4-FFF2-40B4-BE49-F238E27FC236}">
                <a16:creationId xmlns:a16="http://schemas.microsoft.com/office/drawing/2014/main" id="{4E748A12-E362-9519-B32D-2C90403C6709}"/>
              </a:ext>
            </a:extLst>
          </p:cNvPr>
          <p:cNvSpPr/>
          <p:nvPr/>
        </p:nvSpPr>
        <p:spPr>
          <a:xfrm>
            <a:off x="4083768" y="3298195"/>
            <a:ext cx="615461" cy="60751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b="0" dirty="0"/>
          </a:p>
        </p:txBody>
      </p:sp>
      <p:sp>
        <p:nvSpPr>
          <p:cNvPr id="153" name="楕円 152">
            <a:extLst>
              <a:ext uri="{FF2B5EF4-FFF2-40B4-BE49-F238E27FC236}">
                <a16:creationId xmlns:a16="http://schemas.microsoft.com/office/drawing/2014/main" id="{D2C72ECB-270D-3BCC-B59B-DC61DD289109}"/>
              </a:ext>
            </a:extLst>
          </p:cNvPr>
          <p:cNvSpPr/>
          <p:nvPr/>
        </p:nvSpPr>
        <p:spPr>
          <a:xfrm>
            <a:off x="4083768" y="4096489"/>
            <a:ext cx="615461" cy="6075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b="0" dirty="0"/>
          </a:p>
        </p:txBody>
      </p:sp>
      <p:cxnSp>
        <p:nvCxnSpPr>
          <p:cNvPr id="154" name="直線矢印コネクタ 153">
            <a:extLst>
              <a:ext uri="{FF2B5EF4-FFF2-40B4-BE49-F238E27FC236}">
                <a16:creationId xmlns:a16="http://schemas.microsoft.com/office/drawing/2014/main" id="{A0492AA8-D13B-8F4C-AECD-1031F571CCAC}"/>
              </a:ext>
            </a:extLst>
          </p:cNvPr>
          <p:cNvCxnSpPr>
            <a:cxnSpLocks/>
            <a:endCxn id="149" idx="2"/>
          </p:cNvCxnSpPr>
          <p:nvPr/>
        </p:nvCxnSpPr>
        <p:spPr>
          <a:xfrm flipV="1">
            <a:off x="3509341" y="1994148"/>
            <a:ext cx="574427" cy="5834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矢印コネクタ 155">
            <a:extLst>
              <a:ext uri="{FF2B5EF4-FFF2-40B4-BE49-F238E27FC236}">
                <a16:creationId xmlns:a16="http://schemas.microsoft.com/office/drawing/2014/main" id="{45406540-F467-C492-2D0B-DEF46EB3031F}"/>
              </a:ext>
            </a:extLst>
          </p:cNvPr>
          <p:cNvCxnSpPr>
            <a:cxnSpLocks/>
            <a:stCxn id="122" idx="6"/>
          </p:cNvCxnSpPr>
          <p:nvPr/>
        </p:nvCxnSpPr>
        <p:spPr>
          <a:xfrm>
            <a:off x="3511085" y="1727327"/>
            <a:ext cx="565949" cy="2767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矢印コネクタ 157">
            <a:extLst>
              <a:ext uri="{FF2B5EF4-FFF2-40B4-BE49-F238E27FC236}">
                <a16:creationId xmlns:a16="http://schemas.microsoft.com/office/drawing/2014/main" id="{02D1CE6D-1F0B-47DF-4858-24EE4991151C}"/>
              </a:ext>
            </a:extLst>
          </p:cNvPr>
          <p:cNvCxnSpPr>
            <a:cxnSpLocks/>
          </p:cNvCxnSpPr>
          <p:nvPr/>
        </p:nvCxnSpPr>
        <p:spPr>
          <a:xfrm>
            <a:off x="3511085" y="1726563"/>
            <a:ext cx="572683" cy="10651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矢印コネクタ 160">
            <a:extLst>
              <a:ext uri="{FF2B5EF4-FFF2-40B4-BE49-F238E27FC236}">
                <a16:creationId xmlns:a16="http://schemas.microsoft.com/office/drawing/2014/main" id="{74722FFC-694C-CB4A-8036-1E8E5781ABB7}"/>
              </a:ext>
            </a:extLst>
          </p:cNvPr>
          <p:cNvCxnSpPr>
            <a:cxnSpLocks/>
          </p:cNvCxnSpPr>
          <p:nvPr/>
        </p:nvCxnSpPr>
        <p:spPr>
          <a:xfrm>
            <a:off x="3511085" y="1727808"/>
            <a:ext cx="572683" cy="18746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矢印コネクタ 163">
            <a:extLst>
              <a:ext uri="{FF2B5EF4-FFF2-40B4-BE49-F238E27FC236}">
                <a16:creationId xmlns:a16="http://schemas.microsoft.com/office/drawing/2014/main" id="{18BEC4FC-1969-F771-6803-CAC33C638667}"/>
              </a:ext>
            </a:extLst>
          </p:cNvPr>
          <p:cNvCxnSpPr>
            <a:cxnSpLocks/>
          </p:cNvCxnSpPr>
          <p:nvPr/>
        </p:nvCxnSpPr>
        <p:spPr>
          <a:xfrm flipV="1">
            <a:off x="3535724" y="3533279"/>
            <a:ext cx="566182" cy="2285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矢印コネクタ 166">
            <a:extLst>
              <a:ext uri="{FF2B5EF4-FFF2-40B4-BE49-F238E27FC236}">
                <a16:creationId xmlns:a16="http://schemas.microsoft.com/office/drawing/2014/main" id="{C6D269E8-B5EE-7AA0-9CA1-5609539EA4FD}"/>
              </a:ext>
            </a:extLst>
          </p:cNvPr>
          <p:cNvCxnSpPr>
            <a:cxnSpLocks/>
            <a:endCxn id="153" idx="2"/>
          </p:cNvCxnSpPr>
          <p:nvPr/>
        </p:nvCxnSpPr>
        <p:spPr>
          <a:xfrm>
            <a:off x="3512516" y="2556078"/>
            <a:ext cx="571252" cy="18441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矢印コネクタ 168">
            <a:extLst>
              <a:ext uri="{FF2B5EF4-FFF2-40B4-BE49-F238E27FC236}">
                <a16:creationId xmlns:a16="http://schemas.microsoft.com/office/drawing/2014/main" id="{D265E465-111A-6745-5466-35E0C293E86A}"/>
              </a:ext>
            </a:extLst>
          </p:cNvPr>
          <p:cNvCxnSpPr>
            <a:cxnSpLocks/>
          </p:cNvCxnSpPr>
          <p:nvPr/>
        </p:nvCxnSpPr>
        <p:spPr>
          <a:xfrm>
            <a:off x="3540020" y="4196659"/>
            <a:ext cx="582143" cy="2100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楕円 170">
            <a:extLst>
              <a:ext uri="{FF2B5EF4-FFF2-40B4-BE49-F238E27FC236}">
                <a16:creationId xmlns:a16="http://schemas.microsoft.com/office/drawing/2014/main" id="{0283557B-AEA8-7370-7FB6-AE9D020F6A87}"/>
              </a:ext>
            </a:extLst>
          </p:cNvPr>
          <p:cNvSpPr/>
          <p:nvPr/>
        </p:nvSpPr>
        <p:spPr>
          <a:xfrm>
            <a:off x="5230506" y="2925765"/>
            <a:ext cx="615461" cy="60751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b="0" dirty="0"/>
          </a:p>
        </p:txBody>
      </p:sp>
      <p:cxnSp>
        <p:nvCxnSpPr>
          <p:cNvPr id="172" name="直線矢印コネクタ 171">
            <a:extLst>
              <a:ext uri="{FF2B5EF4-FFF2-40B4-BE49-F238E27FC236}">
                <a16:creationId xmlns:a16="http://schemas.microsoft.com/office/drawing/2014/main" id="{7AB23618-08B6-E963-B89B-B06DC2343119}"/>
              </a:ext>
            </a:extLst>
          </p:cNvPr>
          <p:cNvCxnSpPr>
            <a:cxnSpLocks/>
            <a:endCxn id="171" idx="2"/>
          </p:cNvCxnSpPr>
          <p:nvPr/>
        </p:nvCxnSpPr>
        <p:spPr>
          <a:xfrm flipV="1">
            <a:off x="4674259" y="3229522"/>
            <a:ext cx="556247" cy="11767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E44DA4B9-E0B0-A8A1-80F0-5EA4DD0244E7}"/>
              </a:ext>
            </a:extLst>
          </p:cNvPr>
          <p:cNvSpPr txBox="1"/>
          <p:nvPr/>
        </p:nvSpPr>
        <p:spPr>
          <a:xfrm>
            <a:off x="6274258" y="3531380"/>
            <a:ext cx="249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システムの部分方程式</a:t>
            </a:r>
          </a:p>
        </p:txBody>
      </p:sp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C6BB9BA6-804F-D3D3-A691-4B87FD242825}"/>
              </a:ext>
            </a:extLst>
          </p:cNvPr>
          <p:cNvSpPr txBox="1"/>
          <p:nvPr/>
        </p:nvSpPr>
        <p:spPr>
          <a:xfrm>
            <a:off x="6241237" y="1125857"/>
            <a:ext cx="249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システムの完全法手式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テキスト ボックス 177">
                <a:extLst>
                  <a:ext uri="{FF2B5EF4-FFF2-40B4-BE49-F238E27FC236}">
                    <a16:creationId xmlns:a16="http://schemas.microsoft.com/office/drawing/2014/main" id="{B7550161-5459-4480-919B-DE7DE7FD8690}"/>
                  </a:ext>
                </a:extLst>
              </p:cNvPr>
              <p:cNvSpPr txBox="1"/>
              <p:nvPr/>
            </p:nvSpPr>
            <p:spPr>
              <a:xfrm>
                <a:off x="7027829" y="1846225"/>
                <a:ext cx="3636252" cy="15750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nary>
                        </m:e>
                      </m:nary>
                    </m:oMath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𝑖𝑗𝑘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nary>
                        </m:e>
                      </m:nary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78" name="テキスト ボックス 177">
                <a:extLst>
                  <a:ext uri="{FF2B5EF4-FFF2-40B4-BE49-F238E27FC236}">
                    <a16:creationId xmlns:a16="http://schemas.microsoft.com/office/drawing/2014/main" id="{B7550161-5459-4480-919B-DE7DE7FD8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829" y="1846225"/>
                <a:ext cx="3636252" cy="157504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9" name="テキスト ボックス 178">
            <a:extLst>
              <a:ext uri="{FF2B5EF4-FFF2-40B4-BE49-F238E27FC236}">
                <a16:creationId xmlns:a16="http://schemas.microsoft.com/office/drawing/2014/main" id="{F90F026C-1DD8-2642-6740-784FFC2F75FE}"/>
              </a:ext>
            </a:extLst>
          </p:cNvPr>
          <p:cNvSpPr txBox="1"/>
          <p:nvPr/>
        </p:nvSpPr>
        <p:spPr>
          <a:xfrm>
            <a:off x="6241237" y="1460931"/>
            <a:ext cx="3636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Kolmogorov-Gabor </a:t>
            </a:r>
            <a:r>
              <a:rPr kumimoji="1" lang="ja-JP" altLang="en-US" dirty="0"/>
              <a:t>の多項式</a:t>
            </a:r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DA11C4D0-DA12-182D-B09E-0879A9D2D601}"/>
              </a:ext>
            </a:extLst>
          </p:cNvPr>
          <p:cNvSpPr/>
          <p:nvPr/>
        </p:nvSpPr>
        <p:spPr>
          <a:xfrm>
            <a:off x="3681411" y="1050335"/>
            <a:ext cx="213191" cy="2144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9FEDC6B7-73CA-F0AC-5446-8288D4999CEC}"/>
              </a:ext>
            </a:extLst>
          </p:cNvPr>
          <p:cNvSpPr txBox="1"/>
          <p:nvPr/>
        </p:nvSpPr>
        <p:spPr>
          <a:xfrm>
            <a:off x="3862986" y="1019066"/>
            <a:ext cx="1912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選択された変数</a:t>
            </a:r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B764F449-CE85-3349-3E91-635C111801AE}"/>
              </a:ext>
            </a:extLst>
          </p:cNvPr>
          <p:cNvSpPr/>
          <p:nvPr/>
        </p:nvSpPr>
        <p:spPr>
          <a:xfrm>
            <a:off x="3681411" y="1343382"/>
            <a:ext cx="213191" cy="2144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1949A4C0-4318-74A1-96B2-915155741030}"/>
              </a:ext>
            </a:extLst>
          </p:cNvPr>
          <p:cNvSpPr txBox="1"/>
          <p:nvPr/>
        </p:nvSpPr>
        <p:spPr>
          <a:xfrm>
            <a:off x="3880143" y="1312112"/>
            <a:ext cx="2238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選択され</a:t>
            </a:r>
            <a:r>
              <a:rPr lang="ja-JP" altLang="en-US" sz="1200" b="1" dirty="0"/>
              <a:t>なかった変数</a:t>
            </a:r>
            <a:endParaRPr kumimoji="1" lang="ja-JP" altLang="en-US" sz="1200" b="1" dirty="0"/>
          </a:p>
        </p:txBody>
      </p:sp>
      <p:sp>
        <p:nvSpPr>
          <p:cNvPr id="189" name="正方形/長方形 188">
            <a:extLst>
              <a:ext uri="{FF2B5EF4-FFF2-40B4-BE49-F238E27FC236}">
                <a16:creationId xmlns:a16="http://schemas.microsoft.com/office/drawing/2014/main" id="{120E96A0-90B9-0D16-60D7-BDD883116A34}"/>
              </a:ext>
            </a:extLst>
          </p:cNvPr>
          <p:cNvSpPr/>
          <p:nvPr/>
        </p:nvSpPr>
        <p:spPr>
          <a:xfrm>
            <a:off x="338735" y="5529887"/>
            <a:ext cx="5507231" cy="10935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テキスト ボックス 189">
            <a:extLst>
              <a:ext uri="{FF2B5EF4-FFF2-40B4-BE49-F238E27FC236}">
                <a16:creationId xmlns:a16="http://schemas.microsoft.com/office/drawing/2014/main" id="{E269F3BC-D24E-BAF8-3ECB-70738A47B10A}"/>
              </a:ext>
            </a:extLst>
          </p:cNvPr>
          <p:cNvSpPr txBox="1"/>
          <p:nvPr/>
        </p:nvSpPr>
        <p:spPr>
          <a:xfrm>
            <a:off x="338736" y="5618131"/>
            <a:ext cx="268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情報量規準</a:t>
            </a:r>
            <a:r>
              <a:rPr kumimoji="1" lang="en-US" altLang="ja-JP" b="1" dirty="0"/>
              <a:t>AIC</a:t>
            </a:r>
            <a:r>
              <a:rPr kumimoji="1" lang="ja-JP" altLang="en-US" b="1" dirty="0"/>
              <a:t>によって，</a:t>
            </a:r>
            <a:endParaRPr kumimoji="1" lang="en-US" altLang="ja-JP" b="1" dirty="0"/>
          </a:p>
          <a:p>
            <a:r>
              <a:rPr kumimoji="1" lang="ja-JP" altLang="en-US" b="1" dirty="0"/>
              <a:t>変数を選択する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テキスト ボックス 190">
                <a:extLst>
                  <a:ext uri="{FF2B5EF4-FFF2-40B4-BE49-F238E27FC236}">
                    <a16:creationId xmlns:a16="http://schemas.microsoft.com/office/drawing/2014/main" id="{0C480FA2-FB1F-9DCB-DDBA-1A971D2F51B2}"/>
                  </a:ext>
                </a:extLst>
              </p:cNvPr>
              <p:cNvSpPr txBox="1"/>
              <p:nvPr/>
            </p:nvSpPr>
            <p:spPr>
              <a:xfrm>
                <a:off x="414831" y="6264462"/>
                <a:ext cx="34167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𝐴𝐼𝐶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𝑛𝑙𝑜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)+2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91" name="テキスト ボックス 190">
                <a:extLst>
                  <a:ext uri="{FF2B5EF4-FFF2-40B4-BE49-F238E27FC236}">
                    <a16:creationId xmlns:a16="http://schemas.microsoft.com/office/drawing/2014/main" id="{0C480FA2-FB1F-9DCB-DDBA-1A971D2F5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31" y="6264462"/>
                <a:ext cx="3416705" cy="276999"/>
              </a:xfrm>
              <a:prstGeom prst="rect">
                <a:avLst/>
              </a:prstGeom>
              <a:blipFill>
                <a:blip r:embed="rId14"/>
                <a:stretch>
                  <a:fillRect l="-891" t="-4444" r="-713" b="-3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テキスト ボックス 191">
                <a:extLst>
                  <a:ext uri="{FF2B5EF4-FFF2-40B4-BE49-F238E27FC236}">
                    <a16:creationId xmlns:a16="http://schemas.microsoft.com/office/drawing/2014/main" id="{83A6F257-8CF9-FED9-0785-2B46E345F8CA}"/>
                  </a:ext>
                </a:extLst>
              </p:cNvPr>
              <p:cNvSpPr txBox="1"/>
              <p:nvPr/>
            </p:nvSpPr>
            <p:spPr>
              <a:xfrm>
                <a:off x="3995836" y="5632978"/>
                <a:ext cx="1356846" cy="4815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11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11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11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kumimoji="1" lang="en-US" altLang="ja-JP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ja-JP" sz="11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11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11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kumimoji="1" lang="en-US" altLang="ja-JP" sz="11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kumimoji="1" lang="en-US" altLang="ja-JP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1" lang="en-US" altLang="ja-JP" sz="11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1" lang="en-US" altLang="ja-JP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kumimoji="1" lang="en-US" altLang="ja-JP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kumimoji="1" lang="en-US" altLang="ja-JP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1" lang="en-US" altLang="ja-JP" sz="11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ja-JP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𝑍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ja-JP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kumimoji="1" lang="en-US" altLang="ja-JP" sz="11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1100" b="1" i="1" smtClean="0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kumimoji="1" lang="en-US" altLang="ja-JP" sz="11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1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kumimoji="1" lang="en-US" altLang="ja-JP" sz="1100" b="0" i="1" smtClean="0">
                                      <a:latin typeface="Cambria Math" panose="02040503050406030204" pitchFamily="18" charset="0"/>
                                    </a:rPr>
                                    <m:t>𝑘𝑖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kumimoji="1" lang="en-US" altLang="ja-JP" sz="11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kumimoji="1" lang="ja-JP" altLang="en-US" sz="1100" dirty="0"/>
              </a:p>
            </p:txBody>
          </p:sp>
        </mc:Choice>
        <mc:Fallback xmlns="">
          <p:sp>
            <p:nvSpPr>
              <p:cNvPr id="192" name="テキスト ボックス 191">
                <a:extLst>
                  <a:ext uri="{FF2B5EF4-FFF2-40B4-BE49-F238E27FC236}">
                    <a16:creationId xmlns:a16="http://schemas.microsoft.com/office/drawing/2014/main" id="{83A6F257-8CF9-FED9-0785-2B46E345F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836" y="5632978"/>
                <a:ext cx="1356846" cy="48154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テキスト ボックス 192">
                <a:extLst>
                  <a:ext uri="{FF2B5EF4-FFF2-40B4-BE49-F238E27FC236}">
                    <a16:creationId xmlns:a16="http://schemas.microsoft.com/office/drawing/2014/main" id="{3A449659-BCB1-BD5D-D356-FFA43BC4BA75}"/>
                  </a:ext>
                </a:extLst>
              </p:cNvPr>
              <p:cNvSpPr txBox="1"/>
              <p:nvPr/>
            </p:nvSpPr>
            <p:spPr>
              <a:xfrm>
                <a:off x="4038288" y="6161682"/>
                <a:ext cx="671209" cy="3441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1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kumimoji="1" lang="en-US" altLang="ja-JP" sz="11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ja-JP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11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1" lang="en-US" altLang="ja-JP" sz="11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kumimoji="1" lang="en-US" altLang="ja-JP" sz="11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kumimoji="1" lang="en-US" altLang="ja-JP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1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1" lang="en-US" altLang="ja-JP" sz="11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11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kumimoji="1" lang="ja-JP" altLang="en-US" sz="1100" dirty="0"/>
              </a:p>
            </p:txBody>
          </p:sp>
        </mc:Choice>
        <mc:Fallback xmlns="">
          <p:sp>
            <p:nvSpPr>
              <p:cNvPr id="193" name="テキスト ボックス 192">
                <a:extLst>
                  <a:ext uri="{FF2B5EF4-FFF2-40B4-BE49-F238E27FC236}">
                    <a16:creationId xmlns:a16="http://schemas.microsoft.com/office/drawing/2014/main" id="{3A449659-BCB1-BD5D-D356-FFA43BC4B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288" y="6161682"/>
                <a:ext cx="671209" cy="344133"/>
              </a:xfrm>
              <a:prstGeom prst="rect">
                <a:avLst/>
              </a:prstGeom>
              <a:blipFill>
                <a:blip r:embed="rId16"/>
                <a:stretch>
                  <a:fillRect l="-3604" b="-8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" name="正方形/長方形 193">
            <a:extLst>
              <a:ext uri="{FF2B5EF4-FFF2-40B4-BE49-F238E27FC236}">
                <a16:creationId xmlns:a16="http://schemas.microsoft.com/office/drawing/2014/main" id="{97DE9C19-D08E-54BC-43EF-04DADB4DDE26}"/>
              </a:ext>
            </a:extLst>
          </p:cNvPr>
          <p:cNvSpPr/>
          <p:nvPr/>
        </p:nvSpPr>
        <p:spPr>
          <a:xfrm>
            <a:off x="6042157" y="4771967"/>
            <a:ext cx="5852272" cy="18514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テキスト ボックス 194">
            <a:extLst>
              <a:ext uri="{FF2B5EF4-FFF2-40B4-BE49-F238E27FC236}">
                <a16:creationId xmlns:a16="http://schemas.microsoft.com/office/drawing/2014/main" id="{663F6171-54FF-515E-E283-33F50BBCD876}"/>
              </a:ext>
            </a:extLst>
          </p:cNvPr>
          <p:cNvSpPr txBox="1"/>
          <p:nvPr/>
        </p:nvSpPr>
        <p:spPr>
          <a:xfrm>
            <a:off x="6042157" y="4852168"/>
            <a:ext cx="4621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すべての</a:t>
            </a:r>
            <a:r>
              <a:rPr kumimoji="1" lang="ja-JP" altLang="en-US" b="1" dirty="0"/>
              <a:t>変数に対して，</a:t>
            </a:r>
            <a:endParaRPr kumimoji="1" lang="en-US" altLang="ja-JP" b="1" dirty="0"/>
          </a:p>
          <a:p>
            <a:r>
              <a:rPr kumimoji="1" lang="ja-JP" altLang="en-US" b="1" dirty="0"/>
              <a:t>以下が満たされたときに，計算を打ち切る</a:t>
            </a:r>
            <a:endParaRPr kumimoji="1" lang="en-US" altLang="ja-JP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テキスト ボックス 195">
                <a:extLst>
                  <a:ext uri="{FF2B5EF4-FFF2-40B4-BE49-F238E27FC236}">
                    <a16:creationId xmlns:a16="http://schemas.microsoft.com/office/drawing/2014/main" id="{06D1E367-9321-D600-04BE-085CB3211B03}"/>
                  </a:ext>
                </a:extLst>
              </p:cNvPr>
              <p:cNvSpPr txBox="1"/>
              <p:nvPr/>
            </p:nvSpPr>
            <p:spPr>
              <a:xfrm>
                <a:off x="6362545" y="5774227"/>
                <a:ext cx="2312684" cy="608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96" name="テキスト ボックス 195">
                <a:extLst>
                  <a:ext uri="{FF2B5EF4-FFF2-40B4-BE49-F238E27FC236}">
                    <a16:creationId xmlns:a16="http://schemas.microsoft.com/office/drawing/2014/main" id="{06D1E367-9321-D600-04BE-085CB3211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545" y="5774227"/>
                <a:ext cx="2312684" cy="60894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テキスト ボックス 196">
                <a:extLst>
                  <a:ext uri="{FF2B5EF4-FFF2-40B4-BE49-F238E27FC236}">
                    <a16:creationId xmlns:a16="http://schemas.microsoft.com/office/drawing/2014/main" id="{6718447D-47F1-EAAA-99E3-288BB0865E9A}"/>
                  </a:ext>
                </a:extLst>
              </p:cNvPr>
              <p:cNvSpPr txBox="1"/>
              <p:nvPr/>
            </p:nvSpPr>
            <p:spPr>
              <a:xfrm>
                <a:off x="8786020" y="6247679"/>
                <a:ext cx="25283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16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ja-JP" altLang="en-US" sz="1600" dirty="0"/>
                  <a:t>：打ち切り判定基準値</a:t>
                </a:r>
                <a:endParaRPr kumimoji="1" lang="ja-JP" altLang="en-US" sz="1600" dirty="0"/>
              </a:p>
            </p:txBody>
          </p:sp>
        </mc:Choice>
        <mc:Fallback xmlns="">
          <p:sp>
            <p:nvSpPr>
              <p:cNvPr id="197" name="テキスト ボックス 196">
                <a:extLst>
                  <a:ext uri="{FF2B5EF4-FFF2-40B4-BE49-F238E27FC236}">
                    <a16:creationId xmlns:a16="http://schemas.microsoft.com/office/drawing/2014/main" id="{6718447D-47F1-EAAA-99E3-288BB0865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020" y="6247679"/>
                <a:ext cx="2528389" cy="338554"/>
              </a:xfrm>
              <a:prstGeom prst="rect">
                <a:avLst/>
              </a:prstGeom>
              <a:blipFill>
                <a:blip r:embed="rId18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テキスト ボックス 197">
                <a:extLst>
                  <a:ext uri="{FF2B5EF4-FFF2-40B4-BE49-F238E27FC236}">
                    <a16:creationId xmlns:a16="http://schemas.microsoft.com/office/drawing/2014/main" id="{458C4BCF-44E2-1C47-290A-B40FA73A35EF}"/>
                  </a:ext>
                </a:extLst>
              </p:cNvPr>
              <p:cNvSpPr txBox="1"/>
              <p:nvPr/>
            </p:nvSpPr>
            <p:spPr>
              <a:xfrm>
                <a:off x="8774178" y="5498499"/>
                <a:ext cx="3096810" cy="841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1600" i="1">
                            <a:latin typeface="Cambria Math" panose="02040503050406030204" pitchFamily="18" charset="0"/>
                          </a:rPr>
                          <m:t>𝑚𝑎𝑥</m:t>
                        </m:r>
                        <m:r>
                          <a:rPr lang="en-US" altLang="ja-JP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1600" dirty="0"/>
                  <a:t>：</a:t>
                </a:r>
                <a:endParaRPr lang="en-US" altLang="ja-JP" sz="1600" dirty="0"/>
              </a:p>
              <a:p>
                <a:r>
                  <a:rPr kumimoji="1" lang="ja-JP" altLang="en-US" sz="1600" dirty="0"/>
                  <a:t>中間変数の固有ベクトル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1" i="1" smtClean="0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kumimoji="1" lang="en-US" altLang="ja-JP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ja-JP" altLang="en-US" sz="1600" i="1">
                        <a:latin typeface="Cambria Math" panose="02040503050406030204" pitchFamily="18" charset="0"/>
                      </a:rPr>
                      <m:t>で</m:t>
                    </m:r>
                  </m:oMath>
                </a14:m>
                <a:endParaRPr lang="en-US" altLang="ja-JP" sz="1600" dirty="0"/>
              </a:p>
              <a:p>
                <a:r>
                  <a:rPr kumimoji="1" lang="en-US" altLang="ja-JP" sz="1600" dirty="0"/>
                  <a:t>1</a:t>
                </a:r>
                <a:r>
                  <a:rPr lang="ja-JP" altLang="en-US" sz="1600" dirty="0"/>
                  <a:t>，</a:t>
                </a:r>
                <a:r>
                  <a:rPr kumimoji="1" lang="en-US" altLang="ja-JP" sz="1600" dirty="0"/>
                  <a:t>2</a:t>
                </a:r>
                <a:r>
                  <a:rPr kumimoji="1" lang="ja-JP" altLang="en-US" sz="1600" dirty="0"/>
                  <a:t>番目に大きな固有値</a:t>
                </a:r>
              </a:p>
            </p:txBody>
          </p:sp>
        </mc:Choice>
        <mc:Fallback xmlns="">
          <p:sp>
            <p:nvSpPr>
              <p:cNvPr id="198" name="テキスト ボックス 197">
                <a:extLst>
                  <a:ext uri="{FF2B5EF4-FFF2-40B4-BE49-F238E27FC236}">
                    <a16:creationId xmlns:a16="http://schemas.microsoft.com/office/drawing/2014/main" id="{458C4BCF-44E2-1C47-290A-B40FA73A3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4178" y="5498499"/>
                <a:ext cx="3096810" cy="841769"/>
              </a:xfrm>
              <a:prstGeom prst="rect">
                <a:avLst/>
              </a:prstGeom>
              <a:blipFill>
                <a:blip r:embed="rId19"/>
                <a:stretch>
                  <a:fillRect l="-984" t="-1449" b="-79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184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E657DB21-870E-4A5F-9175-4F3434EE7E96}"/>
              </a:ext>
            </a:extLst>
          </p:cNvPr>
          <p:cNvSpPr/>
          <p:nvPr/>
        </p:nvSpPr>
        <p:spPr>
          <a:xfrm>
            <a:off x="6183465" y="4849960"/>
            <a:ext cx="5771224" cy="1755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正方形/長方形 113">
            <a:extLst>
              <a:ext uri="{FF2B5EF4-FFF2-40B4-BE49-F238E27FC236}">
                <a16:creationId xmlns:a16="http://schemas.microsoft.com/office/drawing/2014/main" id="{852A5C9D-514A-4386-90AA-74A053F0E064}"/>
              </a:ext>
            </a:extLst>
          </p:cNvPr>
          <p:cNvSpPr/>
          <p:nvPr/>
        </p:nvSpPr>
        <p:spPr>
          <a:xfrm>
            <a:off x="258736" y="4858331"/>
            <a:ext cx="5771224" cy="17466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FD7EF9F1-001D-4353-96B6-C20E2D38102F}"/>
              </a:ext>
            </a:extLst>
          </p:cNvPr>
          <p:cNvSpPr/>
          <p:nvPr/>
        </p:nvSpPr>
        <p:spPr>
          <a:xfrm>
            <a:off x="6183465" y="1063102"/>
            <a:ext cx="5771224" cy="36564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5CFF355-9613-433C-91C5-EFD2B7064FE3}"/>
              </a:ext>
            </a:extLst>
          </p:cNvPr>
          <p:cNvSpPr/>
          <p:nvPr/>
        </p:nvSpPr>
        <p:spPr>
          <a:xfrm>
            <a:off x="258732" y="1069789"/>
            <a:ext cx="5771224" cy="36497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2321A9E-D579-4910-BFF6-D83170198A2B}"/>
              </a:ext>
            </a:extLst>
          </p:cNvPr>
          <p:cNvSpPr/>
          <p:nvPr/>
        </p:nvSpPr>
        <p:spPr>
          <a:xfrm>
            <a:off x="258734" y="1070638"/>
            <a:ext cx="5771224" cy="44121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2AC3C36-ACC9-1CE0-0C0C-B59FB908FF2F}"/>
              </a:ext>
            </a:extLst>
          </p:cNvPr>
          <p:cNvSpPr/>
          <p:nvPr/>
        </p:nvSpPr>
        <p:spPr>
          <a:xfrm>
            <a:off x="105229" y="81193"/>
            <a:ext cx="11981542" cy="669561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C2F3A88F-E467-41DA-A8D7-6AC37F23E4E3}"/>
              </a:ext>
            </a:extLst>
          </p:cNvPr>
          <p:cNvGrpSpPr/>
          <p:nvPr/>
        </p:nvGrpSpPr>
        <p:grpSpPr>
          <a:xfrm>
            <a:off x="105229" y="81193"/>
            <a:ext cx="11981543" cy="849832"/>
            <a:chOff x="48391" y="6321371"/>
            <a:chExt cx="12030403" cy="533400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2ED80F80-5700-469C-9A4C-C26CF1C8818B}"/>
                </a:ext>
              </a:extLst>
            </p:cNvPr>
            <p:cNvSpPr/>
            <p:nvPr/>
          </p:nvSpPr>
          <p:spPr>
            <a:xfrm>
              <a:off x="48391" y="6321371"/>
              <a:ext cx="12030403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099CD2A-6F29-4E2A-822F-54E6F5D59C9E}"/>
                </a:ext>
              </a:extLst>
            </p:cNvPr>
            <p:cNvSpPr txBox="1"/>
            <p:nvPr/>
          </p:nvSpPr>
          <p:spPr>
            <a:xfrm>
              <a:off x="2638759" y="6429192"/>
              <a:ext cx="6849665" cy="3284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800" b="1" dirty="0">
                  <a:solidFill>
                    <a:schemeClr val="bg1"/>
                  </a:solidFill>
                </a:rPr>
                <a:t>機械学習アルゴリズム</a:t>
              </a:r>
            </a:p>
          </p:txBody>
        </p:sp>
      </p:grp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E0C1041C-C45F-425D-B220-76CBDD57F91F}"/>
              </a:ext>
            </a:extLst>
          </p:cNvPr>
          <p:cNvSpPr/>
          <p:nvPr/>
        </p:nvSpPr>
        <p:spPr>
          <a:xfrm>
            <a:off x="452564" y="2318621"/>
            <a:ext cx="5394516" cy="228787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3F74040-89E4-4769-AABB-F2A259FFA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87" y="2352834"/>
            <a:ext cx="3088049" cy="2171669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B0FCD75-8A3A-4415-858F-8C0D8275DFB7}"/>
              </a:ext>
            </a:extLst>
          </p:cNvPr>
          <p:cNvSpPr txBox="1"/>
          <p:nvPr/>
        </p:nvSpPr>
        <p:spPr>
          <a:xfrm>
            <a:off x="1170652" y="1101471"/>
            <a:ext cx="394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chemeClr val="bg1"/>
                </a:solidFill>
              </a:rPr>
              <a:t>ニューラルネットワーク（</a:t>
            </a:r>
            <a:r>
              <a:rPr lang="en-US" altLang="ja-JP" b="1" dirty="0">
                <a:solidFill>
                  <a:schemeClr val="bg1"/>
                </a:solidFill>
              </a:rPr>
              <a:t>NN</a:t>
            </a:r>
            <a:r>
              <a:rPr lang="ja-JP" altLang="en-US" b="1" dirty="0">
                <a:solidFill>
                  <a:schemeClr val="bg1"/>
                </a:solidFill>
              </a:rPr>
              <a:t>）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F261DEA7-7614-4E75-83DD-3645CDDB0D5C}"/>
              </a:ext>
            </a:extLst>
          </p:cNvPr>
          <p:cNvSpPr txBox="1"/>
          <p:nvPr/>
        </p:nvSpPr>
        <p:spPr>
          <a:xfrm>
            <a:off x="379865" y="1592069"/>
            <a:ext cx="534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脳内の神経細胞のネットワークを模したモデル</a:t>
            </a:r>
            <a:endParaRPr kumimoji="1" lang="en-US" altLang="ja-JP" b="1" dirty="0"/>
          </a:p>
          <a:p>
            <a:pPr algn="ctr"/>
            <a:r>
              <a:rPr kumimoji="1" lang="ja-JP" altLang="en-US" b="1" dirty="0"/>
              <a:t>層を拡張すれば，複雑なモデルも構築できる</a:t>
            </a:r>
            <a:endParaRPr kumimoji="1" lang="ja-JP" altLang="en-US" dirty="0"/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FF07C405-0704-4448-BB69-932F62501F65}"/>
              </a:ext>
            </a:extLst>
          </p:cNvPr>
          <p:cNvSpPr txBox="1"/>
          <p:nvPr/>
        </p:nvSpPr>
        <p:spPr>
          <a:xfrm>
            <a:off x="2501191" y="3659491"/>
            <a:ext cx="3500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/>
              <a:t>NN</a:t>
            </a:r>
            <a:r>
              <a:rPr kumimoji="1" lang="ja-JP" altLang="en-US" sz="1400" b="1" dirty="0"/>
              <a:t>の一種である</a:t>
            </a:r>
            <a:r>
              <a:rPr kumimoji="1" lang="en-US" altLang="ja-JP" sz="1400" b="1" dirty="0"/>
              <a:t>GMDH</a:t>
            </a:r>
            <a:r>
              <a:rPr kumimoji="1" lang="ja-JP" altLang="en-US" sz="1400" b="1" dirty="0"/>
              <a:t>は，</a:t>
            </a:r>
            <a:endParaRPr kumimoji="1" lang="en-US" altLang="ja-JP" sz="1400" b="1" dirty="0"/>
          </a:p>
          <a:p>
            <a:pPr algn="ctr"/>
            <a:r>
              <a:rPr lang="ja-JP" altLang="en-US" sz="1400" b="1" dirty="0"/>
              <a:t>変数を取捨選択し，</a:t>
            </a:r>
            <a:r>
              <a:rPr kumimoji="1" lang="en-US" altLang="ja-JP" sz="1400" b="1" dirty="0"/>
              <a:t>BB</a:t>
            </a:r>
            <a:r>
              <a:rPr kumimoji="1" lang="ja-JP" altLang="en-US" sz="1400" b="1" dirty="0"/>
              <a:t>化しない</a:t>
            </a:r>
            <a:endParaRPr kumimoji="1" lang="en-US" altLang="ja-JP" sz="1400" b="1" dirty="0"/>
          </a:p>
          <a:p>
            <a:pPr algn="ctr"/>
            <a:r>
              <a:rPr kumimoji="1" lang="ja-JP" altLang="en-US" sz="1400" b="1" dirty="0"/>
              <a:t>特徴をもつ．</a:t>
            </a:r>
            <a:r>
              <a:rPr lang="ja-JP" altLang="en-US" sz="1400" b="1" dirty="0"/>
              <a:t>この場合，犯罪発生に</a:t>
            </a:r>
            <a:endParaRPr lang="en-US" altLang="ja-JP" sz="1400" b="1" dirty="0"/>
          </a:p>
          <a:p>
            <a:pPr algn="ctr"/>
            <a:r>
              <a:rPr lang="ja-JP" altLang="en-US" sz="1400" b="1" dirty="0"/>
              <a:t>平日か休日かは寄与していない．</a:t>
            </a:r>
            <a:endParaRPr kumimoji="1" lang="en-US" altLang="ja-JP" sz="1400" b="1" dirty="0"/>
          </a:p>
        </p:txBody>
      </p: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F2299A26-3106-4CAE-B8C0-D8204391FF05}"/>
              </a:ext>
            </a:extLst>
          </p:cNvPr>
          <p:cNvSpPr/>
          <p:nvPr/>
        </p:nvSpPr>
        <p:spPr>
          <a:xfrm>
            <a:off x="6183463" y="1066870"/>
            <a:ext cx="5771224" cy="4412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43B04573-A3CF-48AA-967E-55127522A1C2}"/>
              </a:ext>
            </a:extLst>
          </p:cNvPr>
          <p:cNvSpPr/>
          <p:nvPr/>
        </p:nvSpPr>
        <p:spPr>
          <a:xfrm>
            <a:off x="6377293" y="2314853"/>
            <a:ext cx="5394516" cy="229874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61767A49-1692-4886-A334-BA541864FF62}"/>
              </a:ext>
            </a:extLst>
          </p:cNvPr>
          <p:cNvSpPr txBox="1"/>
          <p:nvPr/>
        </p:nvSpPr>
        <p:spPr>
          <a:xfrm>
            <a:off x="7095381" y="1097703"/>
            <a:ext cx="394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chemeClr val="bg1"/>
                </a:solidFill>
              </a:rPr>
              <a:t>ランダムフォレスト（</a:t>
            </a:r>
            <a:r>
              <a:rPr lang="en-US" altLang="ja-JP" b="1" dirty="0">
                <a:solidFill>
                  <a:schemeClr val="bg1"/>
                </a:solidFill>
              </a:rPr>
              <a:t>RF</a:t>
            </a:r>
            <a:r>
              <a:rPr lang="ja-JP" altLang="en-US" b="1" dirty="0">
                <a:solidFill>
                  <a:schemeClr val="bg1"/>
                </a:solidFill>
              </a:rPr>
              <a:t>）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1A3395A7-3D8F-4752-9E00-4E16BB1D1984}"/>
              </a:ext>
            </a:extLst>
          </p:cNvPr>
          <p:cNvSpPr txBox="1"/>
          <p:nvPr/>
        </p:nvSpPr>
        <p:spPr>
          <a:xfrm>
            <a:off x="6458101" y="1596301"/>
            <a:ext cx="534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決定木を複数作成し，その多数決で予測する</a:t>
            </a:r>
            <a:endParaRPr kumimoji="1" lang="en-US" altLang="ja-JP" b="1" dirty="0"/>
          </a:p>
          <a:p>
            <a:pPr algn="ctr"/>
            <a:r>
              <a:rPr lang="ja-JP" altLang="en-US" b="1" dirty="0"/>
              <a:t>ノイズに比較的強い特徴をもつ</a:t>
            </a:r>
            <a:endParaRPr kumimoji="1" lang="ja-JP" altLang="en-US" dirty="0"/>
          </a:p>
        </p:txBody>
      </p: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4DBCE7E7-499C-4975-97AA-E4E937ED1D00}"/>
              </a:ext>
            </a:extLst>
          </p:cNvPr>
          <p:cNvSpPr/>
          <p:nvPr/>
        </p:nvSpPr>
        <p:spPr>
          <a:xfrm>
            <a:off x="258732" y="4846219"/>
            <a:ext cx="5771224" cy="44121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0E5548A4-3BBF-4375-9A9E-15ECE7D8E9D9}"/>
              </a:ext>
            </a:extLst>
          </p:cNvPr>
          <p:cNvSpPr txBox="1"/>
          <p:nvPr/>
        </p:nvSpPr>
        <p:spPr>
          <a:xfrm>
            <a:off x="964022" y="4907645"/>
            <a:ext cx="4360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chemeClr val="bg1"/>
                </a:solidFill>
              </a:rPr>
              <a:t>勾配ブースティング決定木（</a:t>
            </a:r>
            <a:r>
              <a:rPr lang="en-US" altLang="ja-JP" b="1" dirty="0">
                <a:solidFill>
                  <a:schemeClr val="bg1"/>
                </a:solidFill>
              </a:rPr>
              <a:t>GBDT</a:t>
            </a:r>
            <a:r>
              <a:rPr lang="ja-JP" altLang="en-US" b="1" dirty="0">
                <a:solidFill>
                  <a:schemeClr val="bg1"/>
                </a:solidFill>
              </a:rPr>
              <a:t>）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1EF609F1-588D-4305-8814-B13642F429E9}"/>
              </a:ext>
            </a:extLst>
          </p:cNvPr>
          <p:cNvSpPr txBox="1"/>
          <p:nvPr/>
        </p:nvSpPr>
        <p:spPr>
          <a:xfrm>
            <a:off x="2501191" y="5636985"/>
            <a:ext cx="3420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前の決定木の誤差を小さくする</a:t>
            </a:r>
            <a:endParaRPr kumimoji="1" lang="en-US" altLang="ja-JP" b="1" dirty="0"/>
          </a:p>
          <a:p>
            <a:pPr algn="ctr"/>
            <a:r>
              <a:rPr lang="ja-JP" altLang="en-US" b="1" dirty="0"/>
              <a:t>方向に新しい決定木を作成</a:t>
            </a:r>
            <a:endParaRPr kumimoji="1" lang="ja-JP" altLang="en-US" b="1" dirty="0"/>
          </a:p>
        </p:txBody>
      </p:sp>
      <p:sp>
        <p:nvSpPr>
          <p:cNvPr id="128" name="正方形/長方形 127">
            <a:extLst>
              <a:ext uri="{FF2B5EF4-FFF2-40B4-BE49-F238E27FC236}">
                <a16:creationId xmlns:a16="http://schemas.microsoft.com/office/drawing/2014/main" id="{340A540B-C381-4399-AE0E-C5D58CE7AF29}"/>
              </a:ext>
            </a:extLst>
          </p:cNvPr>
          <p:cNvSpPr/>
          <p:nvPr/>
        </p:nvSpPr>
        <p:spPr>
          <a:xfrm>
            <a:off x="6183463" y="4849960"/>
            <a:ext cx="5771224" cy="44121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84BB5DE9-00D3-4623-B549-4B13541A01A2}"/>
              </a:ext>
            </a:extLst>
          </p:cNvPr>
          <p:cNvSpPr txBox="1"/>
          <p:nvPr/>
        </p:nvSpPr>
        <p:spPr>
          <a:xfrm>
            <a:off x="6852917" y="4908387"/>
            <a:ext cx="455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chemeClr val="bg1"/>
                </a:solidFill>
              </a:rPr>
              <a:t>非線形サポートベクターマシン（</a:t>
            </a:r>
            <a:r>
              <a:rPr lang="en-US" altLang="ja-JP" b="1" dirty="0">
                <a:solidFill>
                  <a:schemeClr val="bg1"/>
                </a:solidFill>
              </a:rPr>
              <a:t>SVM</a:t>
            </a:r>
            <a:r>
              <a:rPr lang="ja-JP" altLang="en-US" b="1" dirty="0">
                <a:solidFill>
                  <a:schemeClr val="bg1"/>
                </a:solidFill>
              </a:rPr>
              <a:t>）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D76E4DC0-2A64-4737-BD53-EE6DB9228CBF}"/>
              </a:ext>
            </a:extLst>
          </p:cNvPr>
          <p:cNvSpPr txBox="1"/>
          <p:nvPr/>
        </p:nvSpPr>
        <p:spPr>
          <a:xfrm>
            <a:off x="8430676" y="5636985"/>
            <a:ext cx="3420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超平面で分離できる空間に写像</a:t>
            </a:r>
            <a:endParaRPr kumimoji="1" lang="en-US" altLang="ja-JP" b="1" dirty="0"/>
          </a:p>
          <a:p>
            <a:pPr algn="ctr"/>
            <a:r>
              <a:rPr lang="ja-JP" altLang="en-US" b="1" dirty="0"/>
              <a:t>してから，線形</a:t>
            </a:r>
            <a:r>
              <a:rPr lang="en-US" altLang="ja-JP" b="1" dirty="0"/>
              <a:t>SVM</a:t>
            </a:r>
            <a:r>
              <a:rPr lang="ja-JP" altLang="en-US" b="1" dirty="0"/>
              <a:t>を適用</a:t>
            </a:r>
            <a:endParaRPr kumimoji="1" lang="ja-JP" altLang="en-US" b="1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F3BF26E3-F144-477D-A4EE-2196DFB29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060" y="2330854"/>
            <a:ext cx="3194505" cy="2193650"/>
          </a:xfrm>
          <a:prstGeom prst="rect">
            <a:avLst/>
          </a:prstGeom>
        </p:spPr>
      </p:pic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30F233CF-255D-4E24-8739-4434D30FA07B}"/>
              </a:ext>
            </a:extLst>
          </p:cNvPr>
          <p:cNvSpPr txBox="1"/>
          <p:nvPr/>
        </p:nvSpPr>
        <p:spPr>
          <a:xfrm>
            <a:off x="8733512" y="2373025"/>
            <a:ext cx="31172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予測値の決定に</a:t>
            </a:r>
            <a:endParaRPr kumimoji="1" lang="en-US" altLang="ja-JP" sz="1400" b="1" dirty="0"/>
          </a:p>
          <a:p>
            <a:pPr algn="ctr"/>
            <a:r>
              <a:rPr lang="ja-JP" altLang="en-US" sz="1400" b="1" dirty="0"/>
              <a:t>関与した決定木の構造を，</a:t>
            </a:r>
            <a:endParaRPr lang="en-US" altLang="ja-JP" sz="1400" b="1" dirty="0"/>
          </a:p>
          <a:p>
            <a:pPr algn="ctr"/>
            <a:r>
              <a:rPr lang="ja-JP" altLang="en-US" sz="1400" b="1" dirty="0"/>
              <a:t>具体的な値も併せて</a:t>
            </a:r>
            <a:r>
              <a:rPr kumimoji="1" lang="ja-JP" altLang="en-US" sz="1400" b="1" dirty="0"/>
              <a:t>可視化できる．</a:t>
            </a:r>
            <a:endParaRPr kumimoji="1" lang="en-US" altLang="ja-JP" sz="1400" b="1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51B81ADA-E89A-326C-B504-288196D8C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57" y="5336743"/>
            <a:ext cx="2173759" cy="1222728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50FD8C7C-80A8-E8A2-9079-F61773D7A0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3933" y="2381772"/>
            <a:ext cx="1833665" cy="1259972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E28A99C6-0C38-C75C-93F9-D955DE4650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0279" y="3169861"/>
            <a:ext cx="1701887" cy="1320868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2F4AACCA-A015-E712-7E9C-94F1F893A3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5032" y="5349597"/>
            <a:ext cx="2081674" cy="120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49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2AC3C36-ACC9-1CE0-0C0C-B59FB908FF2F}"/>
              </a:ext>
            </a:extLst>
          </p:cNvPr>
          <p:cNvSpPr/>
          <p:nvPr/>
        </p:nvSpPr>
        <p:spPr>
          <a:xfrm>
            <a:off x="105229" y="81193"/>
            <a:ext cx="11981542" cy="669561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C2F3A88F-E467-41DA-A8D7-6AC37F23E4E3}"/>
              </a:ext>
            </a:extLst>
          </p:cNvPr>
          <p:cNvGrpSpPr/>
          <p:nvPr/>
        </p:nvGrpSpPr>
        <p:grpSpPr>
          <a:xfrm>
            <a:off x="105229" y="81193"/>
            <a:ext cx="11981543" cy="849832"/>
            <a:chOff x="48391" y="6321371"/>
            <a:chExt cx="12030403" cy="533400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2ED80F80-5700-469C-9A4C-C26CF1C8818B}"/>
                </a:ext>
              </a:extLst>
            </p:cNvPr>
            <p:cNvSpPr/>
            <p:nvPr/>
          </p:nvSpPr>
          <p:spPr>
            <a:xfrm>
              <a:off x="48391" y="6321371"/>
              <a:ext cx="12030403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099CD2A-6F29-4E2A-822F-54E6F5D59C9E}"/>
                </a:ext>
              </a:extLst>
            </p:cNvPr>
            <p:cNvSpPr txBox="1"/>
            <p:nvPr/>
          </p:nvSpPr>
          <p:spPr>
            <a:xfrm>
              <a:off x="152319" y="6379374"/>
              <a:ext cx="11750858" cy="4056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600" b="1" dirty="0">
                  <a:solidFill>
                    <a:schemeClr val="bg1"/>
                  </a:solidFill>
                </a:rPr>
                <a:t>Mapbox API</a:t>
              </a:r>
              <a:r>
                <a:rPr kumimoji="1" lang="ja-JP" altLang="en-US" sz="3600" b="1" dirty="0">
                  <a:solidFill>
                    <a:schemeClr val="bg1"/>
                  </a:solidFill>
                </a:rPr>
                <a:t>を用いた地図画像の生成と特徴量の抽出</a:t>
              </a:r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5001947-1C39-4C53-B8C1-0B5FB98B2798}"/>
              </a:ext>
            </a:extLst>
          </p:cNvPr>
          <p:cNvSpPr txBox="1"/>
          <p:nvPr/>
        </p:nvSpPr>
        <p:spPr>
          <a:xfrm>
            <a:off x="376386" y="3598585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/>
              <a:t>Mapbox Studio</a:t>
            </a:r>
            <a:r>
              <a:rPr lang="ja-JP" altLang="en-US" b="1" dirty="0"/>
              <a:t>上で</a:t>
            </a:r>
            <a:endParaRPr lang="en-US" altLang="ja-JP" b="1" dirty="0"/>
          </a:p>
          <a:p>
            <a:pPr algn="ctr"/>
            <a:r>
              <a:rPr kumimoji="1" lang="ja-JP" altLang="en-US" b="1" dirty="0"/>
              <a:t>地理的情報の追加・編集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AE4105D-3564-405B-95F7-D8FDF0AEB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08" y="1099289"/>
            <a:ext cx="2809580" cy="245313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925FDE7-0026-4415-B3DE-72758CE1E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301" y="1085757"/>
            <a:ext cx="1212348" cy="121234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9499120F-1B8F-4A55-B247-BADD1AE355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128" y="1085752"/>
            <a:ext cx="1212349" cy="121234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4127A671-F9C9-4494-B000-255ED70AEA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553" y="1085752"/>
            <a:ext cx="1212349" cy="1212349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48E1404E-889E-41AC-8F4E-2B2C7AA5AD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323" y="1083826"/>
            <a:ext cx="1212348" cy="1212348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CE546E32-3296-4FD7-9606-15EEAE8A51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367" y="2349664"/>
            <a:ext cx="1229632" cy="1229632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683FF85C-0ECE-418B-B8F3-9FA9BADA09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128" y="2347017"/>
            <a:ext cx="1229587" cy="1229587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770A9B30-2540-4636-AEF7-075E9373C0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06" y="2347016"/>
            <a:ext cx="1229588" cy="1229588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15817DC5-9D72-4803-A551-39EBBBEAA0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085" y="2344029"/>
            <a:ext cx="1229588" cy="1229588"/>
          </a:xfrm>
          <a:prstGeom prst="rect">
            <a:avLst/>
          </a:prstGeom>
        </p:spPr>
      </p:pic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F5C978C4-C47B-4D75-B961-E62229056C24}"/>
              </a:ext>
            </a:extLst>
          </p:cNvPr>
          <p:cNvCxnSpPr>
            <a:cxnSpLocks/>
          </p:cNvCxnSpPr>
          <p:nvPr/>
        </p:nvCxnSpPr>
        <p:spPr>
          <a:xfrm>
            <a:off x="3326925" y="2335855"/>
            <a:ext cx="66358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図 31">
            <a:extLst>
              <a:ext uri="{FF2B5EF4-FFF2-40B4-BE49-F238E27FC236}">
                <a16:creationId xmlns:a16="http://schemas.microsoft.com/office/drawing/2014/main" id="{8872119B-7217-45B5-B2AF-8B10E005B2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3539" y="5167306"/>
            <a:ext cx="4370449" cy="1333616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84D6417-2E5B-4D68-8039-DB81CC0265D0}"/>
              </a:ext>
            </a:extLst>
          </p:cNvPr>
          <p:cNvSpPr txBox="1"/>
          <p:nvPr/>
        </p:nvSpPr>
        <p:spPr>
          <a:xfrm>
            <a:off x="1045800" y="4742561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画像のピクセル数による面積比の算出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7F54DD39-F2BB-4E3B-A28A-9D633714BABE}"/>
              </a:ext>
            </a:extLst>
          </p:cNvPr>
          <p:cNvSpPr txBox="1"/>
          <p:nvPr/>
        </p:nvSpPr>
        <p:spPr>
          <a:xfrm>
            <a:off x="6212321" y="4516558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道路ネットワークの抽出による</a:t>
            </a:r>
            <a:endParaRPr kumimoji="1" lang="en-US" altLang="ja-JP" b="1" dirty="0"/>
          </a:p>
          <a:p>
            <a:r>
              <a:rPr lang="ja-JP" altLang="en-US" b="1" dirty="0"/>
              <a:t>ノード数，エッジ数，密度，平均次数の算出</a:t>
            </a:r>
            <a:endParaRPr kumimoji="1" lang="ja-JP" altLang="en-US" b="1" dirty="0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20277990-3E80-4469-8878-E4B6A191C2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51533" y="5174360"/>
            <a:ext cx="1522890" cy="1461483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54AD4EE9-27AB-47E0-9BBA-34C16F8D7C6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-1604" t="8430" r="1604" b="-5303"/>
          <a:stretch/>
        </p:blipFill>
        <p:spPr>
          <a:xfrm>
            <a:off x="6188344" y="5209055"/>
            <a:ext cx="1594347" cy="1527381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24F7C0E0-5C6A-4DB3-9A95-E30B511B14F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47587" y="5167306"/>
            <a:ext cx="1522890" cy="1431033"/>
          </a:xfrm>
          <a:prstGeom prst="rect">
            <a:avLst/>
          </a:prstGeom>
        </p:spPr>
      </p:pic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F6860100-4AB0-4C95-859B-28FF8D405ED3}"/>
              </a:ext>
            </a:extLst>
          </p:cNvPr>
          <p:cNvSpPr txBox="1"/>
          <p:nvPr/>
        </p:nvSpPr>
        <p:spPr>
          <a:xfrm>
            <a:off x="4823609" y="3598585"/>
            <a:ext cx="3900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/>
              <a:t>Mapbox Static Tile API</a:t>
            </a:r>
            <a:r>
              <a:rPr kumimoji="1" lang="ja-JP" altLang="en-US" b="1" dirty="0"/>
              <a:t>を利用して</a:t>
            </a:r>
            <a:endParaRPr kumimoji="1" lang="en-US" altLang="ja-JP" b="1" dirty="0"/>
          </a:p>
          <a:p>
            <a:pPr algn="ctr"/>
            <a:r>
              <a:rPr lang="ja-JP" altLang="en-US" b="1" dirty="0"/>
              <a:t>地図画像を生成</a:t>
            </a:r>
            <a:endParaRPr kumimoji="1" lang="ja-JP" altLang="en-US" b="1" dirty="0"/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1D29EE15-1483-41F0-A3B6-0B0E3ADAB4A7}"/>
              </a:ext>
            </a:extLst>
          </p:cNvPr>
          <p:cNvSpPr txBox="1"/>
          <p:nvPr/>
        </p:nvSpPr>
        <p:spPr>
          <a:xfrm>
            <a:off x="9697006" y="1581214"/>
            <a:ext cx="19169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・道路</a:t>
            </a:r>
            <a:endParaRPr kumimoji="1" lang="en-US" altLang="ja-JP" b="1" dirty="0"/>
          </a:p>
          <a:p>
            <a:r>
              <a:rPr lang="ja-JP" altLang="en-US" b="1" dirty="0"/>
              <a:t>・駐車場</a:t>
            </a:r>
            <a:endParaRPr lang="en-US" altLang="ja-JP" b="1" dirty="0"/>
          </a:p>
          <a:p>
            <a:r>
              <a:rPr kumimoji="1" lang="ja-JP" altLang="en-US" b="1" dirty="0"/>
              <a:t>・河川，用水路</a:t>
            </a:r>
            <a:endParaRPr kumimoji="1" lang="en-US" altLang="ja-JP" b="1" dirty="0"/>
          </a:p>
          <a:p>
            <a:r>
              <a:rPr lang="ja-JP" altLang="en-US" b="1" dirty="0"/>
              <a:t>・建造物</a:t>
            </a:r>
            <a:endParaRPr lang="en-US" altLang="ja-JP" b="1" dirty="0"/>
          </a:p>
          <a:p>
            <a:r>
              <a:rPr kumimoji="1" lang="ja-JP" altLang="en-US" b="1" dirty="0"/>
              <a:t>・学校</a:t>
            </a:r>
            <a:endParaRPr kumimoji="1" lang="en-US" altLang="ja-JP" b="1" dirty="0"/>
          </a:p>
          <a:p>
            <a:r>
              <a:rPr lang="ja-JP" altLang="en-US" b="1" dirty="0"/>
              <a:t>・商業施設</a:t>
            </a:r>
            <a:endParaRPr lang="en-US" altLang="ja-JP" b="1" dirty="0"/>
          </a:p>
          <a:p>
            <a:r>
              <a:rPr lang="ja-JP" altLang="en-US" b="1" dirty="0"/>
              <a:t>・工業施設</a:t>
            </a:r>
            <a:endParaRPr lang="en-US" altLang="ja-JP" b="1" dirty="0"/>
          </a:p>
          <a:p>
            <a:pPr algn="r"/>
            <a:r>
              <a:rPr lang="en-US" altLang="ja-JP" b="1" dirty="0"/>
              <a:t>e</a:t>
            </a:r>
            <a:r>
              <a:rPr kumimoji="1" lang="en-US" altLang="ja-JP" b="1" dirty="0"/>
              <a:t>tc.</a:t>
            </a:r>
            <a:endParaRPr kumimoji="1" lang="ja-JP" altLang="en-US" b="1" dirty="0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E430226D-10FB-46D4-819E-395CF27A15D0}"/>
              </a:ext>
            </a:extLst>
          </p:cNvPr>
          <p:cNvSpPr/>
          <p:nvPr/>
        </p:nvSpPr>
        <p:spPr>
          <a:xfrm>
            <a:off x="9601485" y="1369346"/>
            <a:ext cx="2157274" cy="261447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D5D164FD-0C78-4A64-BDF7-F35EB8F5396C}"/>
              </a:ext>
            </a:extLst>
          </p:cNvPr>
          <p:cNvSpPr/>
          <p:nvPr/>
        </p:nvSpPr>
        <p:spPr>
          <a:xfrm>
            <a:off x="410273" y="4291082"/>
            <a:ext cx="11348486" cy="23447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74E245C7-22CD-4F16-82E8-CA81C4BD2EE7}"/>
              </a:ext>
            </a:extLst>
          </p:cNvPr>
          <p:cNvSpPr/>
          <p:nvPr/>
        </p:nvSpPr>
        <p:spPr>
          <a:xfrm>
            <a:off x="410273" y="4288146"/>
            <a:ext cx="2689935" cy="3874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5EF8A6E9-4AC6-4783-8922-0E1EDCA997F5}"/>
              </a:ext>
            </a:extLst>
          </p:cNvPr>
          <p:cNvSpPr txBox="1"/>
          <p:nvPr/>
        </p:nvSpPr>
        <p:spPr>
          <a:xfrm>
            <a:off x="624161" y="430626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抽出する特徴量の例</a:t>
            </a:r>
          </a:p>
        </p:txBody>
      </p:sp>
    </p:spTree>
    <p:extLst>
      <p:ext uri="{BB962C8B-B14F-4D97-AF65-F5344CB8AC3E}">
        <p14:creationId xmlns:p14="http://schemas.microsoft.com/office/powerpoint/2010/main" val="14603724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2AC3C36-ACC9-1CE0-0C0C-B59FB908FF2F}"/>
              </a:ext>
            </a:extLst>
          </p:cNvPr>
          <p:cNvSpPr/>
          <p:nvPr/>
        </p:nvSpPr>
        <p:spPr>
          <a:xfrm>
            <a:off x="105229" y="65009"/>
            <a:ext cx="11981542" cy="669561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C2F3A88F-E467-41DA-A8D7-6AC37F23E4E3}"/>
              </a:ext>
            </a:extLst>
          </p:cNvPr>
          <p:cNvGrpSpPr/>
          <p:nvPr/>
        </p:nvGrpSpPr>
        <p:grpSpPr>
          <a:xfrm>
            <a:off x="105229" y="81193"/>
            <a:ext cx="11981543" cy="849832"/>
            <a:chOff x="48391" y="6321371"/>
            <a:chExt cx="12030403" cy="533400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2ED80F80-5700-469C-9A4C-C26CF1C8818B}"/>
                </a:ext>
              </a:extLst>
            </p:cNvPr>
            <p:cNvSpPr/>
            <p:nvPr/>
          </p:nvSpPr>
          <p:spPr>
            <a:xfrm>
              <a:off x="48391" y="6321371"/>
              <a:ext cx="12030403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099CD2A-6F29-4E2A-822F-54E6F5D59C9E}"/>
                </a:ext>
              </a:extLst>
            </p:cNvPr>
            <p:cNvSpPr txBox="1"/>
            <p:nvPr/>
          </p:nvSpPr>
          <p:spPr>
            <a:xfrm>
              <a:off x="2638759" y="6423871"/>
              <a:ext cx="6849665" cy="3284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chemeClr val="bg1"/>
                  </a:solidFill>
                </a:rPr>
                <a:t>提案手法</a:t>
              </a:r>
              <a:endParaRPr kumimoji="1" lang="ja-JP" alt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AutoShape 2" descr="e-Stat 政府統計の総合窓口">
            <a:extLst>
              <a:ext uri="{FF2B5EF4-FFF2-40B4-BE49-F238E27FC236}">
                <a16:creationId xmlns:a16="http://schemas.microsoft.com/office/drawing/2014/main" id="{803E7E32-40BF-989D-FCC8-9370CD6F68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342644" cy="234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5603B673-F367-C7BF-1B72-2AFC02C97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7187" y="1135234"/>
            <a:ext cx="1473157" cy="64214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85A7155-54C4-7F71-5D81-50F4A35412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52" t="13501" r="25245" b="40257"/>
          <a:stretch/>
        </p:blipFill>
        <p:spPr>
          <a:xfrm>
            <a:off x="3747211" y="1081968"/>
            <a:ext cx="1473157" cy="726864"/>
          </a:xfrm>
          <a:prstGeom prst="rect">
            <a:avLst/>
          </a:prstGeom>
        </p:spPr>
      </p:pic>
      <p:pic>
        <p:nvPicPr>
          <p:cNvPr id="1026" name="Picture 2" descr="Mapbox GL JS ver.2はオープンソースではなくなってしまいました。 – GUNMA GIS GEEK">
            <a:extLst>
              <a:ext uri="{FF2B5EF4-FFF2-40B4-BE49-F238E27FC236}">
                <a16:creationId xmlns:a16="http://schemas.microsoft.com/office/drawing/2014/main" id="{27A7C538-E135-4AA3-91B8-89A22178A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8" t="28850" r="14192" b="28431"/>
          <a:stretch/>
        </p:blipFill>
        <p:spPr bwMode="auto">
          <a:xfrm>
            <a:off x="1563432" y="5809628"/>
            <a:ext cx="2499496" cy="63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7034BF4-7212-4FC5-8114-06F8038AB58A}"/>
              </a:ext>
            </a:extLst>
          </p:cNvPr>
          <p:cNvSpPr txBox="1"/>
          <p:nvPr/>
        </p:nvSpPr>
        <p:spPr>
          <a:xfrm>
            <a:off x="417910" y="1106449"/>
            <a:ext cx="153583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b="1" dirty="0"/>
              <a:t>犯罪発生</a:t>
            </a:r>
            <a:br>
              <a:rPr lang="en-US" altLang="ja-JP" b="1" dirty="0"/>
            </a:br>
            <a:r>
              <a:rPr lang="ja-JP" altLang="en-US" b="1" dirty="0"/>
              <a:t>マップ</a:t>
            </a:r>
            <a:endParaRPr kumimoji="1" lang="ja-JP" altLang="en-US" b="1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024EC2C-1D1D-46CB-A816-0C4D0CCF8E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284" y="2521090"/>
            <a:ext cx="3470523" cy="179447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8E7675DB-20E8-495B-845D-89266B9AD766}"/>
              </a:ext>
            </a:extLst>
          </p:cNvPr>
          <p:cNvSpPr/>
          <p:nvPr/>
        </p:nvSpPr>
        <p:spPr>
          <a:xfrm>
            <a:off x="449157" y="2376158"/>
            <a:ext cx="4771211" cy="305407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50942DCD-4877-4BA3-8E1D-1A24DB65D7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684" y="2673490"/>
            <a:ext cx="3470523" cy="179447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771F4BD-1058-4F16-82DD-594786858E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0084" y="2825890"/>
            <a:ext cx="3470523" cy="179447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B737825-D38D-44E4-AD2A-7FFDE407BF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2484" y="2978290"/>
            <a:ext cx="3470523" cy="179447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158F2B2-1097-4323-9F17-5B48ADA8CDE0}"/>
              </a:ext>
            </a:extLst>
          </p:cNvPr>
          <p:cNvSpPr txBox="1"/>
          <p:nvPr/>
        </p:nvSpPr>
        <p:spPr>
          <a:xfrm>
            <a:off x="1554394" y="4784237"/>
            <a:ext cx="2528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>
                <a:latin typeface="+mn-ea"/>
              </a:rPr>
              <a:t>1</a:t>
            </a:r>
            <a:r>
              <a:rPr kumimoji="1" lang="ja-JP" altLang="en-US" b="1" dirty="0">
                <a:latin typeface="+mn-ea"/>
              </a:rPr>
              <a:t>日ごと，</a:t>
            </a:r>
            <a:r>
              <a:rPr kumimoji="1" lang="en-US" altLang="ja-JP" b="1" dirty="0">
                <a:latin typeface="+mn-ea"/>
              </a:rPr>
              <a:t>1</a:t>
            </a:r>
            <a:r>
              <a:rPr kumimoji="1" lang="ja-JP" altLang="en-US" b="1" dirty="0">
                <a:latin typeface="+mn-ea"/>
              </a:rPr>
              <a:t>セルごとの</a:t>
            </a:r>
            <a:endParaRPr kumimoji="1" lang="en-US" altLang="ja-JP" b="1" dirty="0">
              <a:latin typeface="+mn-ea"/>
            </a:endParaRPr>
          </a:p>
          <a:p>
            <a:pPr algn="ctr"/>
            <a:r>
              <a:rPr lang="ja-JP" altLang="en-US" b="1" dirty="0">
                <a:latin typeface="+mn-ea"/>
              </a:rPr>
              <a:t>データセットを作成</a:t>
            </a:r>
            <a:endParaRPr kumimoji="1" lang="ja-JP" altLang="en-US" b="1" dirty="0">
              <a:latin typeface="+mn-ea"/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37B4FC56-F0DC-4F3B-845D-55C84D80B572}"/>
              </a:ext>
            </a:extLst>
          </p:cNvPr>
          <p:cNvCxnSpPr>
            <a:cxnSpLocks/>
          </p:cNvCxnSpPr>
          <p:nvPr/>
        </p:nvCxnSpPr>
        <p:spPr>
          <a:xfrm flipV="1">
            <a:off x="1352484" y="5474016"/>
            <a:ext cx="0" cy="39662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A5000FC-AFB1-4281-9245-57914244EC12}"/>
              </a:ext>
            </a:extLst>
          </p:cNvPr>
          <p:cNvSpPr txBox="1"/>
          <p:nvPr/>
        </p:nvSpPr>
        <p:spPr>
          <a:xfrm>
            <a:off x="1529134" y="5501306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>
                <a:latin typeface="+mn-ea"/>
              </a:rPr>
              <a:t>地図画像から特徴量を抽出</a:t>
            </a: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2B34FC96-05EA-4EEF-8AAB-654FB7BF567F}"/>
              </a:ext>
            </a:extLst>
          </p:cNvPr>
          <p:cNvCxnSpPr>
            <a:cxnSpLocks/>
          </p:cNvCxnSpPr>
          <p:nvPr/>
        </p:nvCxnSpPr>
        <p:spPr>
          <a:xfrm>
            <a:off x="1659770" y="1891572"/>
            <a:ext cx="0" cy="40393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6602227-9819-4CD4-8ADE-8370228A0FDD}"/>
              </a:ext>
            </a:extLst>
          </p:cNvPr>
          <p:cNvSpPr txBox="1"/>
          <p:nvPr/>
        </p:nvSpPr>
        <p:spPr>
          <a:xfrm>
            <a:off x="1774200" y="192617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b="1" dirty="0">
                <a:latin typeface="+mn-ea"/>
              </a:rPr>
              <a:t>データを取得・整形</a:t>
            </a:r>
            <a:endParaRPr kumimoji="1" lang="ja-JP" altLang="en-US" b="1" dirty="0">
              <a:latin typeface="+mn-ea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0983CAB-49B6-4785-B08D-6D480CC47307}"/>
              </a:ext>
            </a:extLst>
          </p:cNvPr>
          <p:cNvSpPr/>
          <p:nvPr/>
        </p:nvSpPr>
        <p:spPr>
          <a:xfrm>
            <a:off x="5865427" y="1013534"/>
            <a:ext cx="5890157" cy="14504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422834A-F50A-4840-93FA-995DAA3A57ED}"/>
              </a:ext>
            </a:extLst>
          </p:cNvPr>
          <p:cNvSpPr txBox="1"/>
          <p:nvPr/>
        </p:nvSpPr>
        <p:spPr>
          <a:xfrm>
            <a:off x="5879107" y="109433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b="1" dirty="0">
                <a:latin typeface="+mn-ea"/>
              </a:rPr>
              <a:t>機械学習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726ED3AE-4C0A-408A-A8B1-E12B9E5F2559}"/>
              </a:ext>
            </a:extLst>
          </p:cNvPr>
          <p:cNvSpPr/>
          <p:nvPr/>
        </p:nvSpPr>
        <p:spPr>
          <a:xfrm>
            <a:off x="5852686" y="2722057"/>
            <a:ext cx="5890157" cy="48017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C4DE4F4-B5D9-488E-B2EE-6B0878CD2F49}"/>
              </a:ext>
            </a:extLst>
          </p:cNvPr>
          <p:cNvSpPr txBox="1"/>
          <p:nvPr/>
        </p:nvSpPr>
        <p:spPr>
          <a:xfrm>
            <a:off x="7843152" y="279884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予測モデルの構築</a:t>
            </a:r>
            <a:endParaRPr kumimoji="1" lang="ja-JP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ABE74156-8CEF-4E06-B798-CED4F1F2918B}"/>
              </a:ext>
            </a:extLst>
          </p:cNvPr>
          <p:cNvSpPr/>
          <p:nvPr/>
        </p:nvSpPr>
        <p:spPr>
          <a:xfrm>
            <a:off x="5852685" y="3429000"/>
            <a:ext cx="5890157" cy="167330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3C6A084-64CA-4DAB-A3CC-9B7F58397772}"/>
              </a:ext>
            </a:extLst>
          </p:cNvPr>
          <p:cNvSpPr txBox="1"/>
          <p:nvPr/>
        </p:nvSpPr>
        <p:spPr>
          <a:xfrm>
            <a:off x="5905837" y="3509292"/>
            <a:ext cx="24449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+mn-ea"/>
              </a:rPr>
              <a:t>SHAP</a:t>
            </a:r>
          </a:p>
          <a:p>
            <a:r>
              <a:rPr kumimoji="1" lang="en-US" altLang="ja-JP" sz="1200" dirty="0">
                <a:latin typeface="+mn-ea"/>
              </a:rPr>
              <a:t>(Shapley Additive exPlanations)</a:t>
            </a:r>
            <a:endParaRPr kumimoji="1" lang="ja-JP" altLang="en-US" sz="1200" dirty="0">
              <a:latin typeface="+mn-ea"/>
            </a:endParaRPr>
          </a:p>
        </p:txBody>
      </p:sp>
      <p:pic>
        <p:nvPicPr>
          <p:cNvPr id="1030" name="Picture 6" descr="GitHub - slundberg/shap: A game theoretic approach to explain the output of  any machine learning model.">
            <a:extLst>
              <a:ext uri="{FF2B5EF4-FFF2-40B4-BE49-F238E27FC236}">
                <a16:creationId xmlns:a16="http://schemas.microsoft.com/office/drawing/2014/main" id="{2243666D-4BC4-4571-BBD3-C58188B00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995" y="3533334"/>
            <a:ext cx="2607025" cy="145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C8E2A5C3-06D5-4170-ADB9-9C9065BABAEB}"/>
              </a:ext>
            </a:extLst>
          </p:cNvPr>
          <p:cNvSpPr/>
          <p:nvPr/>
        </p:nvSpPr>
        <p:spPr>
          <a:xfrm>
            <a:off x="5852685" y="5329065"/>
            <a:ext cx="5890157" cy="134278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47A85A3D-0DB2-4C6C-88C0-992A53F4A4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6562" y="5430235"/>
            <a:ext cx="1510753" cy="1137279"/>
          </a:xfrm>
          <a:prstGeom prst="rect">
            <a:avLst/>
          </a:prstGeom>
        </p:spPr>
      </p:pic>
      <p:pic>
        <p:nvPicPr>
          <p:cNvPr id="1032" name="Picture 8" descr="富山県：統計でみる都道府県のすがた｜社会科調べ学習（しらべがくしゅう）用 統計データ｜株式会社帝国書院">
            <a:extLst>
              <a:ext uri="{FF2B5EF4-FFF2-40B4-BE49-F238E27FC236}">
                <a16:creationId xmlns:a16="http://schemas.microsoft.com/office/drawing/2014/main" id="{E9745FE6-880C-4192-A47B-023F13C22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571" y="5431819"/>
            <a:ext cx="1260768" cy="111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93AFABFE-C4D3-46AE-879A-49861DCE1AB7}"/>
              </a:ext>
            </a:extLst>
          </p:cNvPr>
          <p:cNvSpPr txBox="1"/>
          <p:nvPr/>
        </p:nvSpPr>
        <p:spPr>
          <a:xfrm>
            <a:off x="5879107" y="54007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b="1" dirty="0">
                <a:solidFill>
                  <a:schemeClr val="bg1"/>
                </a:solidFill>
                <a:latin typeface="+mn-ea"/>
              </a:rPr>
              <a:t>因果推論</a:t>
            </a:r>
            <a:endParaRPr kumimoji="1" lang="ja-JP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A787CAF-45FC-45AB-AA61-4F9022B9EAEA}"/>
              </a:ext>
            </a:extLst>
          </p:cNvPr>
          <p:cNvSpPr txBox="1"/>
          <p:nvPr/>
        </p:nvSpPr>
        <p:spPr>
          <a:xfrm>
            <a:off x="5890867" y="1434252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/>
              <a:t>特徴量選択</a:t>
            </a:r>
            <a:br>
              <a:rPr lang="en-US" altLang="ja-JP" sz="1200" b="1" dirty="0"/>
            </a:br>
            <a:r>
              <a:rPr lang="ja-JP" altLang="en-US" sz="1200" b="1" dirty="0"/>
              <a:t>アルゴリズムの選択</a:t>
            </a:r>
            <a:br>
              <a:rPr lang="en-US" altLang="ja-JP" sz="1200" b="1" dirty="0"/>
            </a:br>
            <a:r>
              <a:rPr lang="ja-JP" altLang="en-US" sz="1200" b="1" dirty="0"/>
              <a:t>ハイパラメータの調節</a:t>
            </a:r>
            <a:br>
              <a:rPr lang="en-US" altLang="ja-JP" sz="1200" b="1" dirty="0"/>
            </a:br>
            <a:r>
              <a:rPr lang="ja-JP" altLang="en-US" sz="1200" b="1" dirty="0"/>
              <a:t>を行い</a:t>
            </a:r>
            <a:r>
              <a:rPr kumimoji="1" lang="ja-JP" altLang="en-US" sz="1200" b="1" dirty="0"/>
              <a:t>予測精度を</a:t>
            </a:r>
            <a:br>
              <a:rPr kumimoji="1" lang="en-US" altLang="ja-JP" sz="1200" b="1" dirty="0"/>
            </a:br>
            <a:r>
              <a:rPr kumimoji="1" lang="ja-JP" altLang="en-US" sz="1200" b="1" dirty="0"/>
              <a:t>向上させる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9B1DA85-3630-43C4-9227-2704762E9DCD}"/>
              </a:ext>
            </a:extLst>
          </p:cNvPr>
          <p:cNvSpPr txBox="1"/>
          <p:nvPr/>
        </p:nvSpPr>
        <p:spPr>
          <a:xfrm>
            <a:off x="5905837" y="4394090"/>
            <a:ext cx="2311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/>
              <a:t>予測モデルに</a:t>
            </a:r>
            <a:r>
              <a:rPr kumimoji="1" lang="en-US" altLang="ja-JP" sz="1200" b="1" dirty="0"/>
              <a:t>SHAP</a:t>
            </a:r>
            <a:r>
              <a:rPr kumimoji="1" lang="ja-JP" altLang="en-US" sz="1200" b="1" dirty="0"/>
              <a:t>を適用し，</a:t>
            </a:r>
            <a:endParaRPr kumimoji="1" lang="en-US" altLang="ja-JP" sz="1200" b="1" dirty="0"/>
          </a:p>
          <a:p>
            <a:r>
              <a:rPr kumimoji="1" lang="ja-JP" altLang="en-US" sz="1200" b="1" dirty="0"/>
              <a:t>交錯因子などの排除など，</a:t>
            </a:r>
            <a:endParaRPr kumimoji="1" lang="en-US" altLang="ja-JP" sz="1200" b="1" dirty="0"/>
          </a:p>
          <a:p>
            <a:r>
              <a:rPr kumimoji="1" lang="ja-JP" altLang="en-US" sz="1200" b="1" dirty="0"/>
              <a:t>適切な処理を行う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17BE13D-9104-4E75-B54B-009F75A79227}"/>
              </a:ext>
            </a:extLst>
          </p:cNvPr>
          <p:cNvSpPr txBox="1"/>
          <p:nvPr/>
        </p:nvSpPr>
        <p:spPr>
          <a:xfrm>
            <a:off x="5901302" y="5970872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</a:rPr>
              <a:t>要因分解を行い，</a:t>
            </a:r>
            <a:endParaRPr kumimoji="1" lang="en-US" altLang="ja-JP" sz="1200" b="1" dirty="0">
              <a:solidFill>
                <a:schemeClr val="bg1"/>
              </a:solidFill>
            </a:endParaRPr>
          </a:p>
          <a:p>
            <a:r>
              <a:rPr lang="ja-JP" altLang="en-US" sz="1200" b="1" dirty="0">
                <a:solidFill>
                  <a:schemeClr val="bg1"/>
                </a:solidFill>
              </a:rPr>
              <a:t>地域ごとに犯罪発生に</a:t>
            </a:r>
            <a:endParaRPr lang="en-US" altLang="ja-JP" sz="1200" b="1" dirty="0">
              <a:solidFill>
                <a:schemeClr val="bg1"/>
              </a:solidFill>
            </a:endParaRPr>
          </a:p>
          <a:p>
            <a:r>
              <a:rPr lang="ja-JP" altLang="en-US" sz="1200" b="1" dirty="0">
                <a:solidFill>
                  <a:schemeClr val="bg1"/>
                </a:solidFill>
              </a:rPr>
              <a:t>寄与している要因を可視化する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27B8D5EA-09FA-41C7-BA5C-4F4AF7ACBA1B}"/>
              </a:ext>
            </a:extLst>
          </p:cNvPr>
          <p:cNvCxnSpPr>
            <a:cxnSpLocks/>
            <a:stCxn id="11" idx="3"/>
            <a:endCxn id="30" idx="1"/>
          </p:cNvCxnSpPr>
          <p:nvPr/>
        </p:nvCxnSpPr>
        <p:spPr>
          <a:xfrm flipV="1">
            <a:off x="5220368" y="1738774"/>
            <a:ext cx="645059" cy="216442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A1C373FC-B61B-44CD-B114-AC4D925729F6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5207625" y="3976031"/>
            <a:ext cx="645060" cy="2896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A811D2F5-1F27-49D7-9AD0-4D9A40EEFD20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8797765" y="2451448"/>
            <a:ext cx="6256" cy="2706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7EEFB3A4-2B8F-451C-8695-4E3D76EF64ED}"/>
              </a:ext>
            </a:extLst>
          </p:cNvPr>
          <p:cNvCxnSpPr>
            <a:cxnSpLocks/>
            <a:endCxn id="36" idx="0"/>
          </p:cNvCxnSpPr>
          <p:nvPr/>
        </p:nvCxnSpPr>
        <p:spPr>
          <a:xfrm flipH="1">
            <a:off x="8797764" y="3193287"/>
            <a:ext cx="1576" cy="2357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3D435812-899A-46AF-B2D5-605AB8943EB4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8797763" y="5102301"/>
            <a:ext cx="1" cy="22676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図 17">
            <a:extLst>
              <a:ext uri="{FF2B5EF4-FFF2-40B4-BE49-F238E27FC236}">
                <a16:creationId xmlns:a16="http://schemas.microsoft.com/office/drawing/2014/main" id="{13279AC1-B9FF-89A4-9B31-5854265831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44" y="1094332"/>
            <a:ext cx="3662619" cy="1270249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108DBEA-EC50-6087-0BA9-1AA441455788}"/>
              </a:ext>
            </a:extLst>
          </p:cNvPr>
          <p:cNvSpPr txBox="1"/>
          <p:nvPr/>
        </p:nvSpPr>
        <p:spPr>
          <a:xfrm>
            <a:off x="105228" y="6548550"/>
            <a:ext cx="52854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/>
              <a:t>[**] https://www.esisyab.iis.u-tokyo.ac.jp/symposium/20210701/20210701-04.pdf</a:t>
            </a:r>
            <a:endParaRPr kumimoji="1" lang="ja-JP" altLang="en-US" sz="1000" b="1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E52B4FC-E6A5-E3CB-39C8-7E979AA1487C}"/>
              </a:ext>
            </a:extLst>
          </p:cNvPr>
          <p:cNvSpPr txBox="1"/>
          <p:nvPr/>
        </p:nvSpPr>
        <p:spPr>
          <a:xfrm>
            <a:off x="105227" y="6378932"/>
            <a:ext cx="26196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/>
              <a:t>[*] https://github.com/slundberg/shap</a:t>
            </a:r>
            <a:endParaRPr kumimoji="1" lang="ja-JP" altLang="en-US" sz="1000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7944307-52D3-C8FC-EFCE-9C0F0031E60B}"/>
              </a:ext>
            </a:extLst>
          </p:cNvPr>
          <p:cNvSpPr txBox="1"/>
          <p:nvPr/>
        </p:nvSpPr>
        <p:spPr>
          <a:xfrm>
            <a:off x="11487144" y="4846352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b="1" dirty="0"/>
              <a:t>*</a:t>
            </a:r>
            <a:endParaRPr kumimoji="1" lang="ja-JP" altLang="en-US" sz="1000" b="1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2E0F517-52CE-E033-CDEB-D6AE9AC59C84}"/>
              </a:ext>
            </a:extLst>
          </p:cNvPr>
          <p:cNvSpPr txBox="1"/>
          <p:nvPr/>
        </p:nvSpPr>
        <p:spPr>
          <a:xfrm>
            <a:off x="9992969" y="6448264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b="1" dirty="0">
                <a:solidFill>
                  <a:schemeClr val="bg1"/>
                </a:solidFill>
              </a:rPr>
              <a:t>**</a:t>
            </a:r>
            <a:endParaRPr kumimoji="1" lang="ja-JP" alt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826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2AC3C36-ACC9-1CE0-0C0C-B59FB908FF2F}"/>
              </a:ext>
            </a:extLst>
          </p:cNvPr>
          <p:cNvSpPr/>
          <p:nvPr/>
        </p:nvSpPr>
        <p:spPr>
          <a:xfrm>
            <a:off x="105229" y="81193"/>
            <a:ext cx="11981542" cy="669561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C2F3A88F-E467-41DA-A8D7-6AC37F23E4E3}"/>
              </a:ext>
            </a:extLst>
          </p:cNvPr>
          <p:cNvGrpSpPr/>
          <p:nvPr/>
        </p:nvGrpSpPr>
        <p:grpSpPr>
          <a:xfrm>
            <a:off x="105229" y="81193"/>
            <a:ext cx="11981543" cy="849832"/>
            <a:chOff x="48391" y="6321371"/>
            <a:chExt cx="12030403" cy="533400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2ED80F80-5700-469C-9A4C-C26CF1C8818B}"/>
                </a:ext>
              </a:extLst>
            </p:cNvPr>
            <p:cNvSpPr/>
            <p:nvPr/>
          </p:nvSpPr>
          <p:spPr>
            <a:xfrm>
              <a:off x="48391" y="6321371"/>
              <a:ext cx="12030403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099CD2A-6F29-4E2A-822F-54E6F5D59C9E}"/>
                </a:ext>
              </a:extLst>
            </p:cNvPr>
            <p:cNvSpPr txBox="1"/>
            <p:nvPr/>
          </p:nvSpPr>
          <p:spPr>
            <a:xfrm>
              <a:off x="2638759" y="6423871"/>
              <a:ext cx="6849665" cy="3284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chemeClr val="bg1"/>
                  </a:solidFill>
                </a:rPr>
                <a:t>提案手法</a:t>
              </a:r>
              <a:endParaRPr kumimoji="1" lang="ja-JP" alt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AutoShape 2" descr="e-Stat 政府統計の総合窓口">
            <a:extLst>
              <a:ext uri="{FF2B5EF4-FFF2-40B4-BE49-F238E27FC236}">
                <a16:creationId xmlns:a16="http://schemas.microsoft.com/office/drawing/2014/main" id="{803E7E32-40BF-989D-FCC8-9370CD6F68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342644" cy="234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5603B673-F367-C7BF-1B72-2AFC02C97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7187" y="1135234"/>
            <a:ext cx="1473157" cy="64214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85A7155-54C4-7F71-5D81-50F4A35412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52" t="13501" r="25245" b="40257"/>
          <a:stretch/>
        </p:blipFill>
        <p:spPr>
          <a:xfrm>
            <a:off x="3747211" y="1081968"/>
            <a:ext cx="1473157" cy="726864"/>
          </a:xfrm>
          <a:prstGeom prst="rect">
            <a:avLst/>
          </a:prstGeom>
        </p:spPr>
      </p:pic>
      <p:pic>
        <p:nvPicPr>
          <p:cNvPr id="1026" name="Picture 2" descr="Mapbox GL JS ver.2はオープンソースではなくなってしまいました。 – GUNMA GIS GEEK">
            <a:extLst>
              <a:ext uri="{FF2B5EF4-FFF2-40B4-BE49-F238E27FC236}">
                <a16:creationId xmlns:a16="http://schemas.microsoft.com/office/drawing/2014/main" id="{27A7C538-E135-4AA3-91B8-89A22178A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8" t="28850" r="14192" b="28431"/>
          <a:stretch/>
        </p:blipFill>
        <p:spPr bwMode="auto">
          <a:xfrm>
            <a:off x="1467620" y="6050788"/>
            <a:ext cx="2499496" cy="63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7034BF4-7212-4FC5-8114-06F8038AB58A}"/>
              </a:ext>
            </a:extLst>
          </p:cNvPr>
          <p:cNvSpPr txBox="1"/>
          <p:nvPr/>
        </p:nvSpPr>
        <p:spPr>
          <a:xfrm>
            <a:off x="417910" y="1106449"/>
            <a:ext cx="153583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b="1" dirty="0"/>
              <a:t>犯罪発生</a:t>
            </a:r>
            <a:br>
              <a:rPr lang="en-US" altLang="ja-JP" b="1" dirty="0"/>
            </a:br>
            <a:r>
              <a:rPr lang="ja-JP" altLang="en-US" b="1" dirty="0"/>
              <a:t>マップ</a:t>
            </a:r>
            <a:endParaRPr kumimoji="1" lang="ja-JP" altLang="en-US" b="1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8E7675DB-20E8-495B-845D-89266B9AD766}"/>
              </a:ext>
            </a:extLst>
          </p:cNvPr>
          <p:cNvSpPr/>
          <p:nvPr/>
        </p:nvSpPr>
        <p:spPr>
          <a:xfrm>
            <a:off x="449157" y="2376157"/>
            <a:ext cx="4771211" cy="320927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158F2B2-1097-4323-9F17-5B48ADA8CDE0}"/>
              </a:ext>
            </a:extLst>
          </p:cNvPr>
          <p:cNvSpPr txBox="1"/>
          <p:nvPr/>
        </p:nvSpPr>
        <p:spPr>
          <a:xfrm>
            <a:off x="1535518" y="4923463"/>
            <a:ext cx="2528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>
                <a:latin typeface="+mn-ea"/>
              </a:rPr>
              <a:t>1</a:t>
            </a:r>
            <a:r>
              <a:rPr kumimoji="1" lang="ja-JP" altLang="en-US" b="1" dirty="0">
                <a:latin typeface="+mn-ea"/>
              </a:rPr>
              <a:t>日ごと，</a:t>
            </a:r>
            <a:r>
              <a:rPr kumimoji="1" lang="en-US" altLang="ja-JP" b="1" dirty="0">
                <a:latin typeface="+mn-ea"/>
              </a:rPr>
              <a:t>1</a:t>
            </a:r>
            <a:r>
              <a:rPr kumimoji="1" lang="ja-JP" altLang="en-US" b="1" dirty="0">
                <a:latin typeface="+mn-ea"/>
              </a:rPr>
              <a:t>セルごとの</a:t>
            </a:r>
            <a:endParaRPr kumimoji="1" lang="en-US" altLang="ja-JP" b="1" dirty="0">
              <a:latin typeface="+mn-ea"/>
            </a:endParaRPr>
          </a:p>
          <a:p>
            <a:pPr algn="ctr"/>
            <a:r>
              <a:rPr lang="ja-JP" altLang="en-US" b="1" dirty="0">
                <a:latin typeface="+mn-ea"/>
              </a:rPr>
              <a:t>データセットを作成</a:t>
            </a:r>
            <a:endParaRPr kumimoji="1" lang="ja-JP" altLang="en-US" b="1" dirty="0">
              <a:latin typeface="+mn-ea"/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37B4FC56-F0DC-4F3B-845D-55C84D80B572}"/>
              </a:ext>
            </a:extLst>
          </p:cNvPr>
          <p:cNvCxnSpPr>
            <a:cxnSpLocks/>
          </p:cNvCxnSpPr>
          <p:nvPr/>
        </p:nvCxnSpPr>
        <p:spPr>
          <a:xfrm flipV="1">
            <a:off x="1397044" y="5685972"/>
            <a:ext cx="0" cy="42391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A5000FC-AFB1-4281-9245-57914244EC12}"/>
              </a:ext>
            </a:extLst>
          </p:cNvPr>
          <p:cNvSpPr txBox="1"/>
          <p:nvPr/>
        </p:nvSpPr>
        <p:spPr>
          <a:xfrm>
            <a:off x="1535518" y="5740552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>
                <a:latin typeface="+mn-ea"/>
              </a:rPr>
              <a:t>地図画像から特徴量を抽出</a:t>
            </a: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2B34FC96-05EA-4EEF-8AAB-654FB7BF567F}"/>
              </a:ext>
            </a:extLst>
          </p:cNvPr>
          <p:cNvCxnSpPr>
            <a:cxnSpLocks/>
          </p:cNvCxnSpPr>
          <p:nvPr/>
        </p:nvCxnSpPr>
        <p:spPr>
          <a:xfrm>
            <a:off x="1659770" y="1891572"/>
            <a:ext cx="0" cy="40393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6602227-9819-4CD4-8ADE-8370228A0FDD}"/>
              </a:ext>
            </a:extLst>
          </p:cNvPr>
          <p:cNvSpPr txBox="1"/>
          <p:nvPr/>
        </p:nvSpPr>
        <p:spPr>
          <a:xfrm>
            <a:off x="1774200" y="192617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b="1" dirty="0">
                <a:latin typeface="+mn-ea"/>
              </a:rPr>
              <a:t>データを取得・整形</a:t>
            </a:r>
            <a:endParaRPr kumimoji="1" lang="ja-JP" altLang="en-US" b="1" dirty="0">
              <a:latin typeface="+mn-ea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0983CAB-49B6-4785-B08D-6D480CC47307}"/>
              </a:ext>
            </a:extLst>
          </p:cNvPr>
          <p:cNvSpPr/>
          <p:nvPr/>
        </p:nvSpPr>
        <p:spPr>
          <a:xfrm>
            <a:off x="5865427" y="1013534"/>
            <a:ext cx="5890157" cy="14504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422834A-F50A-4840-93FA-995DAA3A57ED}"/>
              </a:ext>
            </a:extLst>
          </p:cNvPr>
          <p:cNvSpPr txBox="1"/>
          <p:nvPr/>
        </p:nvSpPr>
        <p:spPr>
          <a:xfrm>
            <a:off x="5905837" y="106823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b="1" dirty="0">
                <a:latin typeface="+mn-ea"/>
              </a:rPr>
              <a:t>機械学習</a:t>
            </a:r>
            <a:endParaRPr kumimoji="1" lang="ja-JP" altLang="en-US" dirty="0">
              <a:latin typeface="+mn-ea"/>
            </a:endParaRPr>
          </a:p>
        </p:txBody>
      </p:sp>
      <p:pic>
        <p:nvPicPr>
          <p:cNvPr id="1028" name="Picture 4" descr="GBDTの仕組みと手順を図と具体例で直感的に理解する">
            <a:extLst>
              <a:ext uri="{FF2B5EF4-FFF2-40B4-BE49-F238E27FC236}">
                <a16:creationId xmlns:a16="http://schemas.microsoft.com/office/drawing/2014/main" id="{BB077AC8-B537-4A40-9280-943327BC8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855" y="1094332"/>
            <a:ext cx="4008877" cy="125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726ED3AE-4C0A-408A-A8B1-E12B9E5F2559}"/>
              </a:ext>
            </a:extLst>
          </p:cNvPr>
          <p:cNvSpPr/>
          <p:nvPr/>
        </p:nvSpPr>
        <p:spPr>
          <a:xfrm>
            <a:off x="5852686" y="2722057"/>
            <a:ext cx="5890157" cy="4801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C4DE4F4-B5D9-488E-B2EE-6B0878CD2F49}"/>
              </a:ext>
            </a:extLst>
          </p:cNvPr>
          <p:cNvSpPr txBox="1"/>
          <p:nvPr/>
        </p:nvSpPr>
        <p:spPr>
          <a:xfrm>
            <a:off x="7843152" y="279884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>
                <a:latin typeface="+mn-ea"/>
              </a:rPr>
              <a:t>予測モデルの</a:t>
            </a:r>
            <a:r>
              <a:rPr lang="ja-JP" altLang="en-US" b="1" dirty="0">
                <a:latin typeface="+mn-ea"/>
              </a:rPr>
              <a:t>算出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ABE74156-8CEF-4E06-B798-CED4F1F2918B}"/>
              </a:ext>
            </a:extLst>
          </p:cNvPr>
          <p:cNvSpPr/>
          <p:nvPr/>
        </p:nvSpPr>
        <p:spPr>
          <a:xfrm>
            <a:off x="5852685" y="3429000"/>
            <a:ext cx="5890157" cy="167330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3C6A084-64CA-4DAB-A3CC-9B7F58397772}"/>
              </a:ext>
            </a:extLst>
          </p:cNvPr>
          <p:cNvSpPr txBox="1"/>
          <p:nvPr/>
        </p:nvSpPr>
        <p:spPr>
          <a:xfrm>
            <a:off x="5905837" y="3509292"/>
            <a:ext cx="24449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+mn-ea"/>
              </a:rPr>
              <a:t>SHAP</a:t>
            </a:r>
          </a:p>
          <a:p>
            <a:r>
              <a:rPr kumimoji="1" lang="en-US" altLang="ja-JP" sz="1200" dirty="0">
                <a:latin typeface="+mn-ea"/>
              </a:rPr>
              <a:t>(Shapley Additive exPlanations)</a:t>
            </a:r>
            <a:endParaRPr kumimoji="1" lang="ja-JP" altLang="en-US" sz="1200" dirty="0">
              <a:latin typeface="+mn-ea"/>
            </a:endParaRPr>
          </a:p>
        </p:txBody>
      </p:sp>
      <p:pic>
        <p:nvPicPr>
          <p:cNvPr id="1030" name="Picture 6" descr="GitHub - slundberg/shap: A game theoretic approach to explain the output of  any machine learning model.">
            <a:extLst>
              <a:ext uri="{FF2B5EF4-FFF2-40B4-BE49-F238E27FC236}">
                <a16:creationId xmlns:a16="http://schemas.microsoft.com/office/drawing/2014/main" id="{2243666D-4BC4-4571-BBD3-C58188B00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995" y="3533334"/>
            <a:ext cx="2607025" cy="145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C8E2A5C3-06D5-4170-ADB9-9C9065BABAEB}"/>
              </a:ext>
            </a:extLst>
          </p:cNvPr>
          <p:cNvSpPr/>
          <p:nvPr/>
        </p:nvSpPr>
        <p:spPr>
          <a:xfrm>
            <a:off x="5852685" y="5329065"/>
            <a:ext cx="5890157" cy="13427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47A85A3D-0DB2-4C6C-88C0-992A53F4A4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3949" y="5431819"/>
            <a:ext cx="1510753" cy="1137279"/>
          </a:xfrm>
          <a:prstGeom prst="rect">
            <a:avLst/>
          </a:prstGeom>
        </p:spPr>
      </p:pic>
      <p:pic>
        <p:nvPicPr>
          <p:cNvPr id="1032" name="Picture 8" descr="富山県：統計でみる都道府県のすがた｜社会科調べ学習（しらべがくしゅう）用 統計データ｜株式会社帝国書院">
            <a:extLst>
              <a:ext uri="{FF2B5EF4-FFF2-40B4-BE49-F238E27FC236}">
                <a16:creationId xmlns:a16="http://schemas.microsoft.com/office/drawing/2014/main" id="{E9745FE6-880C-4192-A47B-023F13C22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407" y="5492422"/>
            <a:ext cx="1260768" cy="111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93AFABFE-C4D3-46AE-879A-49861DCE1AB7}"/>
              </a:ext>
            </a:extLst>
          </p:cNvPr>
          <p:cNvSpPr txBox="1"/>
          <p:nvPr/>
        </p:nvSpPr>
        <p:spPr>
          <a:xfrm>
            <a:off x="5879107" y="54007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>
                <a:latin typeface="+mn-ea"/>
              </a:rPr>
              <a:t>要因分解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A787CAF-45FC-45AB-AA61-4F9022B9EAEA}"/>
              </a:ext>
            </a:extLst>
          </p:cNvPr>
          <p:cNvSpPr txBox="1"/>
          <p:nvPr/>
        </p:nvSpPr>
        <p:spPr>
          <a:xfrm>
            <a:off x="5899214" y="1374326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特徴量選択</a:t>
            </a:r>
            <a:br>
              <a:rPr lang="en-US" altLang="ja-JP" sz="1200" dirty="0"/>
            </a:br>
            <a:r>
              <a:rPr lang="ja-JP" altLang="en-US" sz="1200" dirty="0"/>
              <a:t>アルゴリズムの選択</a:t>
            </a:r>
            <a:br>
              <a:rPr lang="en-US" altLang="ja-JP" sz="1200" dirty="0"/>
            </a:br>
            <a:r>
              <a:rPr lang="ja-JP" altLang="en-US" sz="1200" dirty="0"/>
              <a:t>ハイパラメータの調節</a:t>
            </a:r>
            <a:br>
              <a:rPr lang="en-US" altLang="ja-JP" sz="1200" dirty="0"/>
            </a:br>
            <a:r>
              <a:rPr lang="ja-JP" altLang="en-US" sz="1200" dirty="0"/>
              <a:t>を行い</a:t>
            </a:r>
            <a:r>
              <a:rPr kumimoji="1" lang="ja-JP" altLang="en-US" sz="1200" dirty="0"/>
              <a:t>予測精度を</a:t>
            </a:r>
            <a:br>
              <a:rPr kumimoji="1" lang="en-US" altLang="ja-JP" sz="1200" dirty="0"/>
            </a:br>
            <a:r>
              <a:rPr kumimoji="1" lang="ja-JP" altLang="en-US" sz="1200" dirty="0"/>
              <a:t>向上させる</a:t>
            </a:r>
          </a:p>
        </p:txBody>
      </p:sp>
    </p:spTree>
    <p:extLst>
      <p:ext uri="{BB962C8B-B14F-4D97-AF65-F5344CB8AC3E}">
        <p14:creationId xmlns:p14="http://schemas.microsoft.com/office/powerpoint/2010/main" val="1253418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3A32DD6E-5CE7-4A6A-85EA-FA40A421B94B}"/>
              </a:ext>
            </a:extLst>
          </p:cNvPr>
          <p:cNvSpPr/>
          <p:nvPr/>
        </p:nvSpPr>
        <p:spPr>
          <a:xfrm>
            <a:off x="69192" y="102216"/>
            <a:ext cx="11988800" cy="6719916"/>
          </a:xfrm>
          <a:prstGeom prst="roundRect">
            <a:avLst>
              <a:gd name="adj" fmla="val 3561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B8F54080-7851-4163-8A67-37B084EFFA45}"/>
              </a:ext>
            </a:extLst>
          </p:cNvPr>
          <p:cNvGrpSpPr/>
          <p:nvPr/>
        </p:nvGrpSpPr>
        <p:grpSpPr>
          <a:xfrm>
            <a:off x="48390" y="72861"/>
            <a:ext cx="12030403" cy="533400"/>
            <a:chOff x="48391" y="6311836"/>
            <a:chExt cx="12030403" cy="533400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2ED80F80-5700-469C-9A4C-C26CF1C8818B}"/>
                </a:ext>
              </a:extLst>
            </p:cNvPr>
            <p:cNvSpPr/>
            <p:nvPr/>
          </p:nvSpPr>
          <p:spPr>
            <a:xfrm>
              <a:off x="48391" y="6311836"/>
              <a:ext cx="12030403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099CD2A-6F29-4E2A-822F-54E6F5D59C9E}"/>
                </a:ext>
              </a:extLst>
            </p:cNvPr>
            <p:cNvSpPr txBox="1"/>
            <p:nvPr/>
          </p:nvSpPr>
          <p:spPr>
            <a:xfrm>
              <a:off x="3812311" y="6352067"/>
              <a:ext cx="4811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>
                  <a:solidFill>
                    <a:schemeClr val="bg1"/>
                  </a:solidFill>
                </a:rPr>
                <a:t>DirectLiNGAM</a:t>
              </a:r>
              <a:r>
                <a:rPr lang="ja-JP" altLang="en-US" sz="2400" b="1" dirty="0">
                  <a:solidFill>
                    <a:schemeClr val="bg1"/>
                  </a:solidFill>
                </a:rPr>
                <a:t>の基本的なしくみ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B323F7B0-0BC4-48DE-9B18-842E1C868925}"/>
              </a:ext>
            </a:extLst>
          </p:cNvPr>
          <p:cNvGrpSpPr/>
          <p:nvPr/>
        </p:nvGrpSpPr>
        <p:grpSpPr>
          <a:xfrm>
            <a:off x="568529" y="877043"/>
            <a:ext cx="11054941" cy="5674306"/>
            <a:chOff x="568529" y="877043"/>
            <a:chExt cx="11054941" cy="5674306"/>
          </a:xfrm>
        </p:grpSpPr>
        <p:grpSp>
          <p:nvGrpSpPr>
            <p:cNvPr id="98" name="グループ化 97">
              <a:extLst>
                <a:ext uri="{FF2B5EF4-FFF2-40B4-BE49-F238E27FC236}">
                  <a16:creationId xmlns:a16="http://schemas.microsoft.com/office/drawing/2014/main" id="{F21D4758-51E7-43F2-AA49-0A18B8A1CF63}"/>
                </a:ext>
              </a:extLst>
            </p:cNvPr>
            <p:cNvGrpSpPr/>
            <p:nvPr/>
          </p:nvGrpSpPr>
          <p:grpSpPr>
            <a:xfrm>
              <a:off x="568529" y="877043"/>
              <a:ext cx="11054941" cy="5674306"/>
              <a:chOff x="689382" y="857741"/>
              <a:chExt cx="11054941" cy="5674306"/>
            </a:xfrm>
          </p:grpSpPr>
          <p:grpSp>
            <p:nvGrpSpPr>
              <p:cNvPr id="71" name="グループ化 70">
                <a:extLst>
                  <a:ext uri="{FF2B5EF4-FFF2-40B4-BE49-F238E27FC236}">
                    <a16:creationId xmlns:a16="http://schemas.microsoft.com/office/drawing/2014/main" id="{71E41A50-E31F-4DE2-8D71-B665D74B1FDB}"/>
                  </a:ext>
                </a:extLst>
              </p:cNvPr>
              <p:cNvGrpSpPr/>
              <p:nvPr/>
            </p:nvGrpSpPr>
            <p:grpSpPr>
              <a:xfrm>
                <a:off x="689382" y="857741"/>
                <a:ext cx="9940086" cy="1245579"/>
                <a:chOff x="689382" y="857741"/>
                <a:chExt cx="9940086" cy="1245579"/>
              </a:xfrm>
            </p:grpSpPr>
            <p:grpSp>
              <p:nvGrpSpPr>
                <p:cNvPr id="19" name="グループ化 18">
                  <a:extLst>
                    <a:ext uri="{FF2B5EF4-FFF2-40B4-BE49-F238E27FC236}">
                      <a16:creationId xmlns:a16="http://schemas.microsoft.com/office/drawing/2014/main" id="{FBB17B40-DB7F-4B05-B337-91ABECBB318E}"/>
                    </a:ext>
                  </a:extLst>
                </p:cNvPr>
                <p:cNvGrpSpPr/>
                <p:nvPr/>
              </p:nvGrpSpPr>
              <p:grpSpPr>
                <a:xfrm>
                  <a:off x="689382" y="1040558"/>
                  <a:ext cx="5928324" cy="904875"/>
                  <a:chOff x="624877" y="943447"/>
                  <a:chExt cx="5928324" cy="904875"/>
                </a:xfrm>
              </p:grpSpPr>
              <p:grpSp>
                <p:nvGrpSpPr>
                  <p:cNvPr id="7" name="グループ化 6">
                    <a:extLst>
                      <a:ext uri="{FF2B5EF4-FFF2-40B4-BE49-F238E27FC236}">
                        <a16:creationId xmlns:a16="http://schemas.microsoft.com/office/drawing/2014/main" id="{A1815549-AE24-458F-849F-1BFFF1A0040C}"/>
                      </a:ext>
                    </a:extLst>
                  </p:cNvPr>
                  <p:cNvGrpSpPr/>
                  <p:nvPr/>
                </p:nvGrpSpPr>
                <p:grpSpPr>
                  <a:xfrm>
                    <a:off x="624877" y="1015433"/>
                    <a:ext cx="5928324" cy="794317"/>
                    <a:chOff x="890893" y="805591"/>
                    <a:chExt cx="6215996" cy="806491"/>
                  </a:xfrm>
                </p:grpSpPr>
                <p:sp>
                  <p:nvSpPr>
                    <p:cNvPr id="12" name="テキスト ボックス 11">
                      <a:extLst>
                        <a:ext uri="{FF2B5EF4-FFF2-40B4-BE49-F238E27FC236}">
                          <a16:creationId xmlns:a16="http://schemas.microsoft.com/office/drawing/2014/main" id="{55019FEB-7801-4EE7-A7C0-22F06BEA0F4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90893" y="929161"/>
                      <a:ext cx="2245395" cy="37499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ja-JP" altLang="en-US" b="1" dirty="0"/>
                        <a:t>モデルの定式化</a:t>
                      </a:r>
                      <a:r>
                        <a:rPr kumimoji="1" lang="ja-JP" altLang="en-US" b="1" dirty="0"/>
                        <a:t>：</a:t>
                      </a:r>
                    </a:p>
                  </p:txBody>
                </p:sp>
                <p:pic>
                  <p:nvPicPr>
                    <p:cNvPr id="3" name="図 2" descr="グラフ, ダイアグラム&#10;&#10;中程度の精度で自動的に生成された説明">
                      <a:extLst>
                        <a:ext uri="{FF2B5EF4-FFF2-40B4-BE49-F238E27FC236}">
                          <a16:creationId xmlns:a16="http://schemas.microsoft.com/office/drawing/2014/main" id="{195EEFCB-06FB-4910-B8D6-E0BF4D88FCD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820419" y="805591"/>
                      <a:ext cx="4286470" cy="806491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17" name="四角形: 角を丸くする 16">
                    <a:extLst>
                      <a:ext uri="{FF2B5EF4-FFF2-40B4-BE49-F238E27FC236}">
                        <a16:creationId xmlns:a16="http://schemas.microsoft.com/office/drawing/2014/main" id="{5347579A-0AB1-450D-AF81-0BDA6CE1C2D3}"/>
                      </a:ext>
                    </a:extLst>
                  </p:cNvPr>
                  <p:cNvSpPr/>
                  <p:nvPr/>
                </p:nvSpPr>
                <p:spPr>
                  <a:xfrm>
                    <a:off x="624877" y="943447"/>
                    <a:ext cx="5928324" cy="904875"/>
                  </a:xfrm>
                  <a:prstGeom prst="roundRect">
                    <a:avLst>
                      <a:gd name="adj" fmla="val 8903"/>
                    </a:avLst>
                  </a:prstGeom>
                  <a:noFill/>
                  <a:ln w="31750"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038" name="グループ化 1037">
                  <a:extLst>
                    <a:ext uri="{FF2B5EF4-FFF2-40B4-BE49-F238E27FC236}">
                      <a16:creationId xmlns:a16="http://schemas.microsoft.com/office/drawing/2014/main" id="{027CDAEB-283E-4219-B37B-9FB25877F4C0}"/>
                    </a:ext>
                  </a:extLst>
                </p:cNvPr>
                <p:cNvGrpSpPr/>
                <p:nvPr/>
              </p:nvGrpSpPr>
              <p:grpSpPr>
                <a:xfrm>
                  <a:off x="8079252" y="857741"/>
                  <a:ext cx="2550216" cy="1245579"/>
                  <a:chOff x="7735684" y="789801"/>
                  <a:chExt cx="2550216" cy="1245579"/>
                </a:xfrm>
              </p:grpSpPr>
              <p:grpSp>
                <p:nvGrpSpPr>
                  <p:cNvPr id="1036" name="グループ化 1035">
                    <a:extLst>
                      <a:ext uri="{FF2B5EF4-FFF2-40B4-BE49-F238E27FC236}">
                        <a16:creationId xmlns:a16="http://schemas.microsoft.com/office/drawing/2014/main" id="{DE62B855-ECAD-4FAE-A2DE-C387931934E2}"/>
                      </a:ext>
                    </a:extLst>
                  </p:cNvPr>
                  <p:cNvGrpSpPr/>
                  <p:nvPr/>
                </p:nvGrpSpPr>
                <p:grpSpPr>
                  <a:xfrm>
                    <a:off x="7735684" y="860147"/>
                    <a:ext cx="2345462" cy="1071474"/>
                    <a:chOff x="7034530" y="830767"/>
                    <a:chExt cx="2345462" cy="1071474"/>
                  </a:xfrm>
                </p:grpSpPr>
                <p:sp>
                  <p:nvSpPr>
                    <p:cNvPr id="62" name="テキスト ボックス 61">
                      <a:extLst>
                        <a:ext uri="{FF2B5EF4-FFF2-40B4-BE49-F238E27FC236}">
                          <a16:creationId xmlns:a16="http://schemas.microsoft.com/office/drawing/2014/main" id="{95A5E1D1-80A6-4099-8E2A-EABBF03A3FB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34530" y="830767"/>
                      <a:ext cx="2141480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ja-JP" sz="1400" b="1" dirty="0"/>
                        <a:t>【</a:t>
                      </a:r>
                      <a:r>
                        <a:rPr lang="ja-JP" altLang="en-US" sz="1400" b="1" dirty="0"/>
                        <a:t>パラメータ</a:t>
                      </a:r>
                      <a:r>
                        <a:rPr lang="en-US" altLang="ja-JP" sz="1400" b="1" dirty="0"/>
                        <a:t>】</a:t>
                      </a:r>
                      <a:endParaRPr kumimoji="1" lang="ja-JP" altLang="en-US" sz="1400" b="1" dirty="0"/>
                    </a:p>
                  </p:txBody>
                </p:sp>
                <p:grpSp>
                  <p:nvGrpSpPr>
                    <p:cNvPr id="1033" name="グループ化 1032">
                      <a:extLst>
                        <a:ext uri="{FF2B5EF4-FFF2-40B4-BE49-F238E27FC236}">
                          <a16:creationId xmlns:a16="http://schemas.microsoft.com/office/drawing/2014/main" id="{66535067-2066-4702-8011-205F5CC17B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85740" y="1167899"/>
                      <a:ext cx="1068079" cy="307777"/>
                      <a:chOff x="7493635" y="1157528"/>
                      <a:chExt cx="1068079" cy="307777"/>
                    </a:xfrm>
                  </p:grpSpPr>
                  <p:pic>
                    <p:nvPicPr>
                      <p:cNvPr id="1026" name="図 1025">
                        <a:extLst>
                          <a:ext uri="{FF2B5EF4-FFF2-40B4-BE49-F238E27FC236}">
                            <a16:creationId xmlns:a16="http://schemas.microsoft.com/office/drawing/2014/main" id="{19F18629-207C-4237-AE06-5FD7C407EA2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275949" y="1175916"/>
                        <a:ext cx="285765" cy="254013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73" name="テキスト ボックス 72">
                        <a:extLst>
                          <a:ext uri="{FF2B5EF4-FFF2-40B4-BE49-F238E27FC236}">
                            <a16:creationId xmlns:a16="http://schemas.microsoft.com/office/drawing/2014/main" id="{86F5819D-BD48-4C51-8A43-254244F7B59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493635" y="1157528"/>
                        <a:ext cx="899795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kumimoji="1" lang="ja-JP" altLang="en-US" sz="1400" b="1" dirty="0"/>
                          <a:t>観測値：</a:t>
                        </a:r>
                      </a:p>
                    </p:txBody>
                  </p:sp>
                </p:grpSp>
                <p:grpSp>
                  <p:nvGrpSpPr>
                    <p:cNvPr id="1035" name="グループ化 1034">
                      <a:extLst>
                        <a:ext uri="{FF2B5EF4-FFF2-40B4-BE49-F238E27FC236}">
                          <a16:creationId xmlns:a16="http://schemas.microsoft.com/office/drawing/2014/main" id="{55625676-4FF6-4AE6-8434-23BCAD09051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97170" y="1594464"/>
                      <a:ext cx="1982773" cy="307777"/>
                      <a:chOff x="7205342" y="1655861"/>
                      <a:chExt cx="1982773" cy="307777"/>
                    </a:xfrm>
                  </p:grpSpPr>
                  <p:pic>
                    <p:nvPicPr>
                      <p:cNvPr id="1028" name="図 1027">
                        <a:extLst>
                          <a:ext uri="{FF2B5EF4-FFF2-40B4-BE49-F238E27FC236}">
                            <a16:creationId xmlns:a16="http://schemas.microsoft.com/office/drawing/2014/main" id="{CE6F6132-7DEB-4EC0-B82F-260A06D1CCEB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953153" y="1663691"/>
                        <a:ext cx="234962" cy="292115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75" name="テキスト ボックス 74">
                        <a:extLst>
                          <a:ext uri="{FF2B5EF4-FFF2-40B4-BE49-F238E27FC236}">
                            <a16:creationId xmlns:a16="http://schemas.microsoft.com/office/drawing/2014/main" id="{D39CF497-EC03-43AC-8449-5C641B941FD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205342" y="1655861"/>
                        <a:ext cx="1799856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kumimoji="1" lang="ja-JP" altLang="en-US" sz="1400" b="1" dirty="0"/>
                          <a:t>観測値間の関係値：</a:t>
                        </a:r>
                      </a:p>
                    </p:txBody>
                  </p:sp>
                </p:grpSp>
                <p:grpSp>
                  <p:nvGrpSpPr>
                    <p:cNvPr id="1034" name="グループ化 1033">
                      <a:extLst>
                        <a:ext uri="{FF2B5EF4-FFF2-40B4-BE49-F238E27FC236}">
                          <a16:creationId xmlns:a16="http://schemas.microsoft.com/office/drawing/2014/main" id="{F2066227-88C1-4BF9-8B53-EDCA88D6D88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500806" y="1167898"/>
                      <a:ext cx="879186" cy="307777"/>
                      <a:chOff x="8960161" y="1175753"/>
                      <a:chExt cx="879186" cy="307777"/>
                    </a:xfrm>
                  </p:grpSpPr>
                  <p:pic>
                    <p:nvPicPr>
                      <p:cNvPr id="1024" name="図 1023">
                        <a:extLst>
                          <a:ext uri="{FF2B5EF4-FFF2-40B4-BE49-F238E27FC236}">
                            <a16:creationId xmlns:a16="http://schemas.microsoft.com/office/drawing/2014/main" id="{47C647B0-83D5-4DF7-9DD3-57A2DAD7BE3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604385" y="1188676"/>
                        <a:ext cx="234962" cy="254013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76" name="テキスト ボックス 75">
                        <a:extLst>
                          <a:ext uri="{FF2B5EF4-FFF2-40B4-BE49-F238E27FC236}">
                            <a16:creationId xmlns:a16="http://schemas.microsoft.com/office/drawing/2014/main" id="{22FCFDD0-051E-4DF2-ACC0-0F6ED071192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960161" y="1175753"/>
                        <a:ext cx="766733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ja-JP" altLang="en-US" sz="1400" b="1" dirty="0"/>
                          <a:t>誤差</a:t>
                        </a:r>
                        <a:r>
                          <a:rPr kumimoji="1" lang="ja-JP" altLang="en-US" sz="1400" b="1" dirty="0"/>
                          <a:t>：</a:t>
                        </a:r>
                      </a:p>
                    </p:txBody>
                  </p:sp>
                </p:grpSp>
              </p:grpSp>
              <p:sp>
                <p:nvSpPr>
                  <p:cNvPr id="84" name="四角形: 角を丸くする 83">
                    <a:extLst>
                      <a:ext uri="{FF2B5EF4-FFF2-40B4-BE49-F238E27FC236}">
                        <a16:creationId xmlns:a16="http://schemas.microsoft.com/office/drawing/2014/main" id="{8D2073A0-5B78-482B-9C2B-7F93255D0933}"/>
                      </a:ext>
                    </a:extLst>
                  </p:cNvPr>
                  <p:cNvSpPr/>
                  <p:nvPr/>
                </p:nvSpPr>
                <p:spPr>
                  <a:xfrm>
                    <a:off x="7738280" y="789801"/>
                    <a:ext cx="2547620" cy="1245579"/>
                  </a:xfrm>
                  <a:prstGeom prst="roundRect">
                    <a:avLst>
                      <a:gd name="adj" fmla="val 8903"/>
                    </a:avLst>
                  </a:prstGeom>
                  <a:noFill/>
                  <a:ln w="31750"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77" name="グループ化 76">
                <a:extLst>
                  <a:ext uri="{FF2B5EF4-FFF2-40B4-BE49-F238E27FC236}">
                    <a16:creationId xmlns:a16="http://schemas.microsoft.com/office/drawing/2014/main" id="{7A696595-0C6A-4E47-A036-9C8FBFF52DB5}"/>
                  </a:ext>
                </a:extLst>
              </p:cNvPr>
              <p:cNvGrpSpPr/>
              <p:nvPr/>
            </p:nvGrpSpPr>
            <p:grpSpPr>
              <a:xfrm>
                <a:off x="689382" y="2321894"/>
                <a:ext cx="11054941" cy="4210153"/>
                <a:chOff x="689382" y="2321894"/>
                <a:chExt cx="11054941" cy="4210153"/>
              </a:xfrm>
            </p:grpSpPr>
            <p:grpSp>
              <p:nvGrpSpPr>
                <p:cNvPr id="69" name="グループ化 68">
                  <a:extLst>
                    <a:ext uri="{FF2B5EF4-FFF2-40B4-BE49-F238E27FC236}">
                      <a16:creationId xmlns:a16="http://schemas.microsoft.com/office/drawing/2014/main" id="{0BB4D298-44AE-46FB-82FB-0D88A83B523A}"/>
                    </a:ext>
                  </a:extLst>
                </p:cNvPr>
                <p:cNvGrpSpPr/>
                <p:nvPr/>
              </p:nvGrpSpPr>
              <p:grpSpPr>
                <a:xfrm>
                  <a:off x="689382" y="2321894"/>
                  <a:ext cx="11054941" cy="1795913"/>
                  <a:chOff x="689382" y="2531043"/>
                  <a:chExt cx="11054941" cy="1795913"/>
                </a:xfrm>
              </p:grpSpPr>
              <p:grpSp>
                <p:nvGrpSpPr>
                  <p:cNvPr id="57" name="グループ化 56">
                    <a:extLst>
                      <a:ext uri="{FF2B5EF4-FFF2-40B4-BE49-F238E27FC236}">
                        <a16:creationId xmlns:a16="http://schemas.microsoft.com/office/drawing/2014/main" id="{1E9C4FF7-A1CE-48AF-8D81-E3F7EBCFB961}"/>
                      </a:ext>
                    </a:extLst>
                  </p:cNvPr>
                  <p:cNvGrpSpPr/>
                  <p:nvPr/>
                </p:nvGrpSpPr>
                <p:grpSpPr>
                  <a:xfrm>
                    <a:off x="689382" y="2531043"/>
                    <a:ext cx="2617974" cy="1795913"/>
                    <a:chOff x="1056172" y="2539314"/>
                    <a:chExt cx="2617974" cy="1795913"/>
                  </a:xfrm>
                </p:grpSpPr>
                <p:grpSp>
                  <p:nvGrpSpPr>
                    <p:cNvPr id="11" name="グループ化 10">
                      <a:extLst>
                        <a:ext uri="{FF2B5EF4-FFF2-40B4-BE49-F238E27FC236}">
                          <a16:creationId xmlns:a16="http://schemas.microsoft.com/office/drawing/2014/main" id="{FA711E80-530A-460D-8705-C7BD861415C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56172" y="2539314"/>
                      <a:ext cx="685800" cy="514350"/>
                      <a:chOff x="809625" y="2438013"/>
                      <a:chExt cx="685800" cy="514350"/>
                    </a:xfrm>
                  </p:grpSpPr>
                  <p:sp>
                    <p:nvSpPr>
                      <p:cNvPr id="8" name="正方形/長方形 7">
                        <a:extLst>
                          <a:ext uri="{FF2B5EF4-FFF2-40B4-BE49-F238E27FC236}">
                            <a16:creationId xmlns:a16="http://schemas.microsoft.com/office/drawing/2014/main" id="{196309CB-8EBE-4339-AE30-F32EEF26FF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9625" y="2438013"/>
                        <a:ext cx="685800" cy="514350"/>
                      </a:xfrm>
                      <a:prstGeom prst="rect">
                        <a:avLst/>
                      </a:prstGeom>
                      <a:solidFill>
                        <a:srgbClr val="FFFFEB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9" name="テキスト ボックス 8">
                        <a:extLst>
                          <a:ext uri="{FF2B5EF4-FFF2-40B4-BE49-F238E27FC236}">
                            <a16:creationId xmlns:a16="http://schemas.microsoft.com/office/drawing/2014/main" id="{9C19989A-2F9D-437D-AAB9-0F0EA9C2687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66775" y="2464355"/>
                        <a:ext cx="571500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kumimoji="1" lang="en-US" altLang="ja-JP" sz="2400" dirty="0">
                            <a:latin typeface="Century" panose="02040604050505020304" pitchFamily="18" charset="0"/>
                          </a:rPr>
                          <a:t>X1</a:t>
                        </a:r>
                        <a:endParaRPr kumimoji="1" lang="ja-JP" altLang="en-US" sz="2400" dirty="0">
                          <a:latin typeface="Century" panose="020406040505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27" name="グループ化 26">
                      <a:extLst>
                        <a:ext uri="{FF2B5EF4-FFF2-40B4-BE49-F238E27FC236}">
                          <a16:creationId xmlns:a16="http://schemas.microsoft.com/office/drawing/2014/main" id="{96BAE455-6584-4572-A0D0-3BFC5B91B96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56172" y="3820877"/>
                      <a:ext cx="685800" cy="514350"/>
                      <a:chOff x="809625" y="2438013"/>
                      <a:chExt cx="685800" cy="514350"/>
                    </a:xfrm>
                  </p:grpSpPr>
                  <p:sp>
                    <p:nvSpPr>
                      <p:cNvPr id="29" name="正方形/長方形 28">
                        <a:extLst>
                          <a:ext uri="{FF2B5EF4-FFF2-40B4-BE49-F238E27FC236}">
                            <a16:creationId xmlns:a16="http://schemas.microsoft.com/office/drawing/2014/main" id="{4F46A224-F31B-485A-A511-488A871502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9625" y="2438013"/>
                        <a:ext cx="685800" cy="514350"/>
                      </a:xfrm>
                      <a:prstGeom prst="rect">
                        <a:avLst/>
                      </a:prstGeom>
                      <a:solidFill>
                        <a:srgbClr val="FFFFEB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0" name="テキスト ボックス 29">
                        <a:extLst>
                          <a:ext uri="{FF2B5EF4-FFF2-40B4-BE49-F238E27FC236}">
                            <a16:creationId xmlns:a16="http://schemas.microsoft.com/office/drawing/2014/main" id="{070424EB-5B63-46A2-8EA1-64E2E4F1FA5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66775" y="2464355"/>
                        <a:ext cx="571500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kumimoji="1" lang="en-US" altLang="ja-JP" sz="2400" dirty="0">
                            <a:latin typeface="Century" panose="02040604050505020304" pitchFamily="18" charset="0"/>
                          </a:rPr>
                          <a:t>X3</a:t>
                        </a:r>
                        <a:endParaRPr kumimoji="1" lang="ja-JP" altLang="en-US" sz="2400" dirty="0">
                          <a:latin typeface="Century" panose="020406040505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31" name="グループ化 30">
                      <a:extLst>
                        <a:ext uri="{FF2B5EF4-FFF2-40B4-BE49-F238E27FC236}">
                          <a16:creationId xmlns:a16="http://schemas.microsoft.com/office/drawing/2014/main" id="{2D41B8EC-987D-4D83-BB45-D258DD4240D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88346" y="2539315"/>
                      <a:ext cx="685800" cy="514350"/>
                      <a:chOff x="809625" y="2438013"/>
                      <a:chExt cx="685800" cy="514350"/>
                    </a:xfrm>
                  </p:grpSpPr>
                  <p:sp>
                    <p:nvSpPr>
                      <p:cNvPr id="32" name="正方形/長方形 31">
                        <a:extLst>
                          <a:ext uri="{FF2B5EF4-FFF2-40B4-BE49-F238E27FC236}">
                            <a16:creationId xmlns:a16="http://schemas.microsoft.com/office/drawing/2014/main" id="{17A6DB1F-CB65-4A79-A173-ED17604C6C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9625" y="2438013"/>
                        <a:ext cx="685800" cy="514350"/>
                      </a:xfrm>
                      <a:prstGeom prst="rect">
                        <a:avLst/>
                      </a:prstGeom>
                      <a:solidFill>
                        <a:srgbClr val="FFFFEB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3" name="テキスト ボックス 32">
                        <a:extLst>
                          <a:ext uri="{FF2B5EF4-FFF2-40B4-BE49-F238E27FC236}">
                            <a16:creationId xmlns:a16="http://schemas.microsoft.com/office/drawing/2014/main" id="{2B6B446A-CB79-40A9-B1BF-D3EA8DD8775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60218" y="2464355"/>
                        <a:ext cx="584614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kumimoji="1" lang="en-US" altLang="ja-JP" sz="2400" dirty="0">
                            <a:latin typeface="Century" panose="02040604050505020304" pitchFamily="18" charset="0"/>
                          </a:rPr>
                          <a:t>X</a:t>
                        </a:r>
                        <a:r>
                          <a:rPr lang="en-US" altLang="ja-JP" sz="2400" dirty="0">
                            <a:latin typeface="Century" panose="02040604050505020304" pitchFamily="18" charset="0"/>
                          </a:rPr>
                          <a:t>2</a:t>
                        </a:r>
                        <a:endParaRPr kumimoji="1" lang="ja-JP" altLang="en-US" sz="2400" dirty="0">
                          <a:latin typeface="Century" panose="020406040505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34" name="グループ化 33">
                      <a:extLst>
                        <a:ext uri="{FF2B5EF4-FFF2-40B4-BE49-F238E27FC236}">
                          <a16:creationId xmlns:a16="http://schemas.microsoft.com/office/drawing/2014/main" id="{F49164A7-06C1-4F5E-B44C-0F7C393C100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88346" y="3820877"/>
                      <a:ext cx="685800" cy="514350"/>
                      <a:chOff x="809625" y="2438013"/>
                      <a:chExt cx="685800" cy="514350"/>
                    </a:xfrm>
                  </p:grpSpPr>
                  <p:sp>
                    <p:nvSpPr>
                      <p:cNvPr id="35" name="正方形/長方形 34">
                        <a:extLst>
                          <a:ext uri="{FF2B5EF4-FFF2-40B4-BE49-F238E27FC236}">
                            <a16:creationId xmlns:a16="http://schemas.microsoft.com/office/drawing/2014/main" id="{CEE5AAE7-0229-400A-AFF8-172EEE17B5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09625" y="2438013"/>
                        <a:ext cx="685800" cy="514350"/>
                      </a:xfrm>
                      <a:prstGeom prst="rect">
                        <a:avLst/>
                      </a:prstGeom>
                      <a:solidFill>
                        <a:srgbClr val="FFFFEB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36" name="テキスト ボックス 35">
                        <a:extLst>
                          <a:ext uri="{FF2B5EF4-FFF2-40B4-BE49-F238E27FC236}">
                            <a16:creationId xmlns:a16="http://schemas.microsoft.com/office/drawing/2014/main" id="{C8E7D72B-1239-4A23-944C-F92D1D02ACA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66775" y="2464355"/>
                        <a:ext cx="571500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kumimoji="1" lang="en-US" altLang="ja-JP" sz="2400" dirty="0">
                            <a:latin typeface="Century" panose="02040604050505020304" pitchFamily="18" charset="0"/>
                          </a:rPr>
                          <a:t>X4</a:t>
                        </a:r>
                        <a:endParaRPr kumimoji="1" lang="ja-JP" altLang="en-US" sz="2400" dirty="0">
                          <a:latin typeface="Century" panose="02040604050505020304" pitchFamily="18" charset="0"/>
                        </a:endParaRPr>
                      </a:p>
                    </p:txBody>
                  </p:sp>
                </p:grpSp>
                <p:cxnSp>
                  <p:nvCxnSpPr>
                    <p:cNvPr id="37" name="直線矢印コネクタ 36">
                      <a:extLst>
                        <a:ext uri="{FF2B5EF4-FFF2-40B4-BE49-F238E27FC236}">
                          <a16:creationId xmlns:a16="http://schemas.microsoft.com/office/drawing/2014/main" id="{93BAC64A-6716-45D7-A80A-CB65696D01D6}"/>
                        </a:ext>
                      </a:extLst>
                    </p:cNvPr>
                    <p:cNvCxnSpPr>
                      <a:cxnSpLocks/>
                      <a:stCxn id="8" idx="3"/>
                      <a:endCxn id="32" idx="1"/>
                    </p:cNvCxnSpPr>
                    <p:nvPr/>
                  </p:nvCxnSpPr>
                  <p:spPr>
                    <a:xfrm>
                      <a:off x="1741972" y="2796489"/>
                      <a:ext cx="1246374" cy="1"/>
                    </a:xfrm>
                    <a:prstGeom prst="straightConnector1">
                      <a:avLst/>
                    </a:prstGeom>
                    <a:ln w="25400"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直線矢印コネクタ 43">
                      <a:extLst>
                        <a:ext uri="{FF2B5EF4-FFF2-40B4-BE49-F238E27FC236}">
                          <a16:creationId xmlns:a16="http://schemas.microsoft.com/office/drawing/2014/main" id="{64770072-E902-401F-8E2A-A6976E04EF9C}"/>
                        </a:ext>
                      </a:extLst>
                    </p:cNvPr>
                    <p:cNvCxnSpPr>
                      <a:cxnSpLocks/>
                      <a:stCxn id="32" idx="2"/>
                      <a:endCxn id="35" idx="0"/>
                    </p:cNvCxnSpPr>
                    <p:nvPr/>
                  </p:nvCxnSpPr>
                  <p:spPr>
                    <a:xfrm>
                      <a:off x="3331246" y="3053665"/>
                      <a:ext cx="0" cy="767212"/>
                    </a:xfrm>
                    <a:prstGeom prst="straightConnector1">
                      <a:avLst/>
                    </a:prstGeom>
                    <a:ln w="25400"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直線矢印コネクタ 48">
                      <a:extLst>
                        <a:ext uri="{FF2B5EF4-FFF2-40B4-BE49-F238E27FC236}">
                          <a16:creationId xmlns:a16="http://schemas.microsoft.com/office/drawing/2014/main" id="{51491ED1-6A6E-44EA-98A8-1A05BAADA657}"/>
                        </a:ext>
                      </a:extLst>
                    </p:cNvPr>
                    <p:cNvCxnSpPr>
                      <a:cxnSpLocks/>
                      <a:stCxn id="35" idx="1"/>
                      <a:endCxn id="29" idx="3"/>
                    </p:cNvCxnSpPr>
                    <p:nvPr/>
                  </p:nvCxnSpPr>
                  <p:spPr>
                    <a:xfrm flipH="1">
                      <a:off x="1741972" y="4078052"/>
                      <a:ext cx="1246374" cy="0"/>
                    </a:xfrm>
                    <a:prstGeom prst="straightConnector1">
                      <a:avLst/>
                    </a:prstGeom>
                    <a:ln w="25400"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直線矢印コネクタ 53">
                      <a:extLst>
                        <a:ext uri="{FF2B5EF4-FFF2-40B4-BE49-F238E27FC236}">
                          <a16:creationId xmlns:a16="http://schemas.microsoft.com/office/drawing/2014/main" id="{87EEE3CF-945C-48D4-A5B4-1ECFEAE4FBF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726818" y="3061595"/>
                      <a:ext cx="1251127" cy="769370"/>
                    </a:xfrm>
                    <a:prstGeom prst="straightConnector1">
                      <a:avLst/>
                    </a:prstGeom>
                    <a:ln w="25400"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8" name="次の値と等しい 57">
                    <a:extLst>
                      <a:ext uri="{FF2B5EF4-FFF2-40B4-BE49-F238E27FC236}">
                        <a16:creationId xmlns:a16="http://schemas.microsoft.com/office/drawing/2014/main" id="{EDBE4A78-64EB-4955-9937-B0ED842F66E1}"/>
                      </a:ext>
                    </a:extLst>
                  </p:cNvPr>
                  <p:cNvSpPr/>
                  <p:nvPr/>
                </p:nvSpPr>
                <p:spPr>
                  <a:xfrm>
                    <a:off x="3517336" y="3009736"/>
                    <a:ext cx="1391920" cy="904875"/>
                  </a:xfrm>
                  <a:prstGeom prst="mathEqual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65" name="グループ化 64">
                    <a:extLst>
                      <a:ext uri="{FF2B5EF4-FFF2-40B4-BE49-F238E27FC236}">
                        <a16:creationId xmlns:a16="http://schemas.microsoft.com/office/drawing/2014/main" id="{C2311726-55EA-42BD-A925-D6B2FFAE87F0}"/>
                      </a:ext>
                    </a:extLst>
                  </p:cNvPr>
                  <p:cNvGrpSpPr/>
                  <p:nvPr/>
                </p:nvGrpSpPr>
                <p:grpSpPr>
                  <a:xfrm>
                    <a:off x="5467358" y="2566767"/>
                    <a:ext cx="6276965" cy="1748058"/>
                    <a:chOff x="5467358" y="2566767"/>
                    <a:chExt cx="6276965" cy="1748058"/>
                  </a:xfrm>
                </p:grpSpPr>
                <p:grpSp>
                  <p:nvGrpSpPr>
                    <p:cNvPr id="1055" name="グループ化 1054">
                      <a:extLst>
                        <a:ext uri="{FF2B5EF4-FFF2-40B4-BE49-F238E27FC236}">
                          <a16:creationId xmlns:a16="http://schemas.microsoft.com/office/drawing/2014/main" id="{0C8097D9-4B88-4B3C-A09B-54DA571FC19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11141" y="2612005"/>
                      <a:ext cx="6031272" cy="351764"/>
                      <a:chOff x="5834259" y="2599650"/>
                      <a:chExt cx="6031272" cy="351764"/>
                    </a:xfrm>
                  </p:grpSpPr>
                  <p:pic>
                    <p:nvPicPr>
                      <p:cNvPr id="1040" name="図 1039">
                        <a:extLst>
                          <a:ext uri="{FF2B5EF4-FFF2-40B4-BE49-F238E27FC236}">
                            <a16:creationId xmlns:a16="http://schemas.microsoft.com/office/drawing/2014/main" id="{872B1E54-91A2-4260-936F-B0B532EEC9F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34259" y="2646598"/>
                        <a:ext cx="1028753" cy="304816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042" name="図 1041">
                        <a:extLst>
                          <a:ext uri="{FF2B5EF4-FFF2-40B4-BE49-F238E27FC236}">
                            <a16:creationId xmlns:a16="http://schemas.microsoft.com/office/drawing/2014/main" id="{5FBC77D8-9330-4AE4-AC0A-D4CEBAFEACA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131539" y="2599650"/>
                        <a:ext cx="3733992" cy="349268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64" name="正方形/長方形 63">
                      <a:extLst>
                        <a:ext uri="{FF2B5EF4-FFF2-40B4-BE49-F238E27FC236}">
                          <a16:creationId xmlns:a16="http://schemas.microsoft.com/office/drawing/2014/main" id="{3334B5C9-C1EC-4CDC-A442-4E40415A7F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67358" y="2566767"/>
                      <a:ext cx="6276965" cy="174805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sp>
              <p:nvSpPr>
                <p:cNvPr id="66" name="矢印: 下 65">
                  <a:extLst>
                    <a:ext uri="{FF2B5EF4-FFF2-40B4-BE49-F238E27FC236}">
                      <a16:creationId xmlns:a16="http://schemas.microsoft.com/office/drawing/2014/main" id="{8B1C1DFB-EFE1-4307-B40B-EB45D3E42B3E}"/>
                    </a:ext>
                  </a:extLst>
                </p:cNvPr>
                <p:cNvSpPr/>
                <p:nvPr/>
              </p:nvSpPr>
              <p:spPr>
                <a:xfrm>
                  <a:off x="7554623" y="4209435"/>
                  <a:ext cx="1801035" cy="470795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" name="正方形/長方形 112">
                  <a:extLst>
                    <a:ext uri="{FF2B5EF4-FFF2-40B4-BE49-F238E27FC236}">
                      <a16:creationId xmlns:a16="http://schemas.microsoft.com/office/drawing/2014/main" id="{67C7052D-2FC8-4F33-9050-0EFE6F810C34}"/>
                    </a:ext>
                  </a:extLst>
                </p:cNvPr>
                <p:cNvSpPr/>
                <p:nvPr/>
              </p:nvSpPr>
              <p:spPr>
                <a:xfrm>
                  <a:off x="6195018" y="4783989"/>
                  <a:ext cx="4520243" cy="174805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79" name="コネクタ: 曲線 78">
                <a:extLst>
                  <a:ext uri="{FF2B5EF4-FFF2-40B4-BE49-F238E27FC236}">
                    <a16:creationId xmlns:a16="http://schemas.microsoft.com/office/drawing/2014/main" id="{12FD27CF-9654-4772-8059-854619866DC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2529612" y="4472675"/>
                <a:ext cx="3467373" cy="900353"/>
              </a:xfrm>
              <a:prstGeom prst="curvedConnector3">
                <a:avLst>
                  <a:gd name="adj1" fmla="val 87799"/>
                </a:avLst>
              </a:prstGeom>
              <a:ln w="127000">
                <a:solidFill>
                  <a:schemeClr val="accent2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4" name="図 93" descr="時計 が含まれている画像&#10;&#10;自動的に生成された説明">
                <a:extLst>
                  <a:ext uri="{FF2B5EF4-FFF2-40B4-BE49-F238E27FC236}">
                    <a16:creationId xmlns:a16="http://schemas.microsoft.com/office/drawing/2014/main" id="{169E4800-7A1A-4491-A90B-40B9A10CB1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75407" y="4848351"/>
                <a:ext cx="4159464" cy="1619333"/>
              </a:xfrm>
              <a:prstGeom prst="rect">
                <a:avLst/>
              </a:prstGeom>
            </p:spPr>
          </p:pic>
          <p:grpSp>
            <p:nvGrpSpPr>
              <p:cNvPr id="97" name="グループ化 96">
                <a:extLst>
                  <a:ext uri="{FF2B5EF4-FFF2-40B4-BE49-F238E27FC236}">
                    <a16:creationId xmlns:a16="http://schemas.microsoft.com/office/drawing/2014/main" id="{E225EAAE-DD17-46B9-9545-5109FF42DE84}"/>
                  </a:ext>
                </a:extLst>
              </p:cNvPr>
              <p:cNvGrpSpPr/>
              <p:nvPr/>
            </p:nvGrpSpPr>
            <p:grpSpPr>
              <a:xfrm>
                <a:off x="689382" y="5443691"/>
                <a:ext cx="3738311" cy="944184"/>
                <a:chOff x="626626" y="5430395"/>
                <a:chExt cx="3738311" cy="944184"/>
              </a:xfrm>
            </p:grpSpPr>
            <p:sp>
              <p:nvSpPr>
                <p:cNvPr id="128" name="テキスト ボックス 127">
                  <a:extLst>
                    <a:ext uri="{FF2B5EF4-FFF2-40B4-BE49-F238E27FC236}">
                      <a16:creationId xmlns:a16="http://schemas.microsoft.com/office/drawing/2014/main" id="{4F734CDB-77EC-4C1F-A23D-CB64C8E9FC17}"/>
                    </a:ext>
                  </a:extLst>
                </p:cNvPr>
                <p:cNvSpPr txBox="1"/>
                <p:nvPr/>
              </p:nvSpPr>
              <p:spPr>
                <a:xfrm>
                  <a:off x="694285" y="5451249"/>
                  <a:ext cx="3670652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b="1" dirty="0"/>
                    <a:t>関係値がすべて</a:t>
                  </a:r>
                  <a:r>
                    <a:rPr lang="en-US" altLang="ja-JP" b="1" dirty="0"/>
                    <a:t>0</a:t>
                  </a:r>
                </a:p>
                <a:p>
                  <a:r>
                    <a:rPr lang="ja-JP" altLang="en-US" b="1" dirty="0">
                      <a:latin typeface="Century" panose="02040604050505020304" pitchFamily="18" charset="0"/>
                    </a:rPr>
                    <a:t>＝最も外生（原因）である観測値</a:t>
                  </a:r>
                  <a:endParaRPr lang="en-US" altLang="ja-JP" b="1" dirty="0">
                    <a:latin typeface="Century" panose="02040604050505020304" pitchFamily="18" charset="0"/>
                  </a:endParaRPr>
                </a:p>
                <a:p>
                  <a:r>
                    <a:rPr kumimoji="1" lang="ja-JP" altLang="en-US" b="1" dirty="0">
                      <a:latin typeface="Century" panose="02040604050505020304" pitchFamily="18" charset="0"/>
                    </a:rPr>
                    <a:t>として因果関係を同定できる</a:t>
                  </a:r>
                  <a:r>
                    <a:rPr kumimoji="1" lang="en-US" altLang="ja-JP" b="1" dirty="0">
                      <a:latin typeface="Century" panose="02040604050505020304" pitchFamily="18" charset="0"/>
                    </a:rPr>
                    <a:t>.</a:t>
                  </a:r>
                  <a:endParaRPr kumimoji="1" lang="ja-JP" altLang="en-US" b="1" dirty="0">
                    <a:latin typeface="Century" panose="02040604050505020304" pitchFamily="18" charset="0"/>
                  </a:endParaRPr>
                </a:p>
              </p:txBody>
            </p:sp>
            <p:sp>
              <p:nvSpPr>
                <p:cNvPr id="96" name="四角形: 角を丸くする 95">
                  <a:extLst>
                    <a:ext uri="{FF2B5EF4-FFF2-40B4-BE49-F238E27FC236}">
                      <a16:creationId xmlns:a16="http://schemas.microsoft.com/office/drawing/2014/main" id="{4D5212C8-B538-4CAD-B91B-53EAE7E31654}"/>
                    </a:ext>
                  </a:extLst>
                </p:cNvPr>
                <p:cNvSpPr/>
                <p:nvPr/>
              </p:nvSpPr>
              <p:spPr>
                <a:xfrm>
                  <a:off x="626626" y="5430395"/>
                  <a:ext cx="3670652" cy="900354"/>
                </a:xfrm>
                <a:prstGeom prst="roundRect">
                  <a:avLst/>
                </a:prstGeom>
                <a:noFill/>
                <a:ln w="254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pic>
          <p:nvPicPr>
            <p:cNvPr id="6" name="図 5" descr="時計 が含まれている画像&#10;&#10;自動的に生成された説明">
              <a:extLst>
                <a:ext uri="{FF2B5EF4-FFF2-40B4-BE49-F238E27FC236}">
                  <a16:creationId xmlns:a16="http://schemas.microsoft.com/office/drawing/2014/main" id="{6007CFF0-A13D-40EE-AF51-345ECC3F9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707" y="4902579"/>
              <a:ext cx="4102311" cy="1549480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19DF314E-0810-457E-AF3A-98B1FA8A0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9814" y="2865144"/>
              <a:ext cx="1663786" cy="273064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BAFB059E-BCD8-4003-8B95-E0CC87235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6405" y="2821591"/>
              <a:ext cx="3733992" cy="381020"/>
            </a:xfrm>
            <a:prstGeom prst="rect">
              <a:avLst/>
            </a:prstGeom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01DF7EB5-F8FF-448C-AF2A-39ADA26C2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0288" y="3276592"/>
              <a:ext cx="2248016" cy="304816"/>
            </a:xfrm>
            <a:prstGeom prst="rect">
              <a:avLst/>
            </a:prstGeom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BD4A98DD-1F2F-436B-89ED-47EB3F61C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5456" y="3254366"/>
              <a:ext cx="3695890" cy="349268"/>
            </a:xfrm>
            <a:prstGeom prst="rect">
              <a:avLst/>
            </a:prstGeom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3D7A1826-450B-49D9-B2D9-58292FDE4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0288" y="3719792"/>
              <a:ext cx="1619333" cy="292115"/>
            </a:xfrm>
            <a:prstGeom prst="rect">
              <a:avLst/>
            </a:prstGeom>
          </p:spPr>
        </p:pic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089B1A66-2D0D-4A30-9A04-5D0A9348B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0055" y="3702282"/>
              <a:ext cx="3721291" cy="349268"/>
            </a:xfrm>
            <a:prstGeom prst="rect">
              <a:avLst/>
            </a:prstGeom>
          </p:spPr>
        </p:pic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2E85425D-013C-4673-8D81-1C411830AE64}"/>
                </a:ext>
              </a:extLst>
            </p:cNvPr>
            <p:cNvSpPr txBox="1"/>
            <p:nvPr/>
          </p:nvSpPr>
          <p:spPr>
            <a:xfrm>
              <a:off x="1639269" y="2263856"/>
              <a:ext cx="1731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Century" panose="02040604050505020304" pitchFamily="18" charset="0"/>
                </a:rPr>
                <a:t>1</a:t>
              </a:r>
              <a:endParaRPr kumimoji="1" lang="ja-JP" altLang="en-US" dirty="0">
                <a:latin typeface="Century" panose="02040604050505020304" pitchFamily="18" charset="0"/>
              </a:endParaRPr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4B19F691-AA7B-4188-9744-AC7185D22D86}"/>
                </a:ext>
              </a:extLst>
            </p:cNvPr>
            <p:cNvSpPr txBox="1"/>
            <p:nvPr/>
          </p:nvSpPr>
          <p:spPr>
            <a:xfrm>
              <a:off x="2833669" y="3033430"/>
              <a:ext cx="173162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Century" panose="02040604050505020304" pitchFamily="18" charset="0"/>
                </a:rPr>
                <a:t>1</a:t>
              </a:r>
              <a:endParaRPr kumimoji="1" lang="ja-JP" altLang="en-US" dirty="0">
                <a:latin typeface="Century" panose="02040604050505020304" pitchFamily="18" charset="0"/>
              </a:endParaRPr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63BBEDFA-C950-4E03-ADDC-4944F397E42C}"/>
                </a:ext>
              </a:extLst>
            </p:cNvPr>
            <p:cNvSpPr txBox="1"/>
            <p:nvPr/>
          </p:nvSpPr>
          <p:spPr>
            <a:xfrm>
              <a:off x="1637185" y="2925899"/>
              <a:ext cx="1731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Century" panose="02040604050505020304" pitchFamily="18" charset="0"/>
                </a:rPr>
                <a:t>1</a:t>
              </a:r>
              <a:endParaRPr kumimoji="1" lang="ja-JP" altLang="en-US" dirty="0">
                <a:latin typeface="Century" panose="02040604050505020304" pitchFamily="18" charset="0"/>
              </a:endParaRPr>
            </a:p>
          </p:txBody>
        </p:sp>
        <p:sp>
          <p:nvSpPr>
            <p:cNvPr id="82" name="テキスト ボックス 81">
              <a:extLst>
                <a:ext uri="{FF2B5EF4-FFF2-40B4-BE49-F238E27FC236}">
                  <a16:creationId xmlns:a16="http://schemas.microsoft.com/office/drawing/2014/main" id="{08E33FE3-C413-41CA-A612-E40B3BF2EBAA}"/>
                </a:ext>
              </a:extLst>
            </p:cNvPr>
            <p:cNvSpPr txBox="1"/>
            <p:nvPr/>
          </p:nvSpPr>
          <p:spPr>
            <a:xfrm>
              <a:off x="1637185" y="3846914"/>
              <a:ext cx="1731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Century" panose="02040604050505020304" pitchFamily="18" charset="0"/>
                </a:rPr>
                <a:t>1</a:t>
              </a:r>
              <a:endParaRPr kumimoji="1" lang="ja-JP" altLang="en-US" dirty="0">
                <a:latin typeface="Century" panose="020406040505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9361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図 52">
            <a:extLst>
              <a:ext uri="{FF2B5EF4-FFF2-40B4-BE49-F238E27FC236}">
                <a16:creationId xmlns:a16="http://schemas.microsoft.com/office/drawing/2014/main" id="{D016E411-981B-6D87-85B1-629D983E8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701" y="1112241"/>
            <a:ext cx="4103373" cy="3013284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72D9F31F-227B-A2EF-AC4F-0F090562D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688" y="4728361"/>
            <a:ext cx="1778278" cy="1645925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2AC3C36-ACC9-1CE0-0C0C-B59FB908FF2F}"/>
              </a:ext>
            </a:extLst>
          </p:cNvPr>
          <p:cNvSpPr/>
          <p:nvPr/>
        </p:nvSpPr>
        <p:spPr>
          <a:xfrm>
            <a:off x="105229" y="81193"/>
            <a:ext cx="11981542" cy="669561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C2F3A88F-E467-41DA-A8D7-6AC37F23E4E3}"/>
              </a:ext>
            </a:extLst>
          </p:cNvPr>
          <p:cNvGrpSpPr/>
          <p:nvPr/>
        </p:nvGrpSpPr>
        <p:grpSpPr>
          <a:xfrm>
            <a:off x="105229" y="81193"/>
            <a:ext cx="11981543" cy="849832"/>
            <a:chOff x="48391" y="6321371"/>
            <a:chExt cx="12030403" cy="533400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2ED80F80-5700-469C-9A4C-C26CF1C8818B}"/>
                </a:ext>
              </a:extLst>
            </p:cNvPr>
            <p:cNvSpPr/>
            <p:nvPr/>
          </p:nvSpPr>
          <p:spPr>
            <a:xfrm>
              <a:off x="48391" y="6321371"/>
              <a:ext cx="12030403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099CD2A-6F29-4E2A-822F-54E6F5D59C9E}"/>
                </a:ext>
              </a:extLst>
            </p:cNvPr>
            <p:cNvSpPr txBox="1"/>
            <p:nvPr/>
          </p:nvSpPr>
          <p:spPr>
            <a:xfrm>
              <a:off x="2638759" y="6423871"/>
              <a:ext cx="6849665" cy="3284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800" b="1" dirty="0">
                  <a:solidFill>
                    <a:schemeClr val="bg1"/>
                  </a:solidFill>
                </a:rPr>
                <a:t>数値実験</a:t>
              </a:r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3F8AD020-8555-46B2-B7FC-FCA2EAAFC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20" y="1801956"/>
            <a:ext cx="1778193" cy="17609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F7A13215-B609-4F9A-BF0B-83339D9E9E06}"/>
              </a:ext>
            </a:extLst>
          </p:cNvPr>
          <p:cNvCxnSpPr>
            <a:cxnSpLocks/>
          </p:cNvCxnSpPr>
          <p:nvPr/>
        </p:nvCxnSpPr>
        <p:spPr>
          <a:xfrm>
            <a:off x="2207310" y="2017676"/>
            <a:ext cx="0" cy="134963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1337A7D-935B-4425-8001-547B44A91982}"/>
              </a:ext>
            </a:extLst>
          </p:cNvPr>
          <p:cNvSpPr txBox="1"/>
          <p:nvPr/>
        </p:nvSpPr>
        <p:spPr>
          <a:xfrm>
            <a:off x="2274295" y="2752807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12km</a:t>
            </a:r>
            <a:endParaRPr kumimoji="1" lang="ja-JP" altLang="en-US" sz="1600" b="1" dirty="0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5FC05E61-2F2F-460B-BD48-AB86E1CDEB13}"/>
              </a:ext>
            </a:extLst>
          </p:cNvPr>
          <p:cNvCxnSpPr>
            <a:cxnSpLocks/>
          </p:cNvCxnSpPr>
          <p:nvPr/>
        </p:nvCxnSpPr>
        <p:spPr>
          <a:xfrm flipH="1">
            <a:off x="703103" y="3472264"/>
            <a:ext cx="138987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1489D58-5653-4878-8021-21A20601E8F2}"/>
              </a:ext>
            </a:extLst>
          </p:cNvPr>
          <p:cNvSpPr txBox="1"/>
          <p:nvPr/>
        </p:nvSpPr>
        <p:spPr>
          <a:xfrm>
            <a:off x="1022739" y="3570788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10km</a:t>
            </a:r>
            <a:endParaRPr kumimoji="1" lang="ja-JP" altLang="en-US" sz="1600" b="1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9C18E9E-9887-4829-B429-391BA9DFE0B4}"/>
              </a:ext>
            </a:extLst>
          </p:cNvPr>
          <p:cNvSpPr/>
          <p:nvPr/>
        </p:nvSpPr>
        <p:spPr>
          <a:xfrm>
            <a:off x="2534882" y="3485104"/>
            <a:ext cx="524912" cy="5264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D8E0CC1B-3351-403A-B2F2-74957222C308}"/>
              </a:ext>
            </a:extLst>
          </p:cNvPr>
          <p:cNvCxnSpPr>
            <a:cxnSpLocks/>
          </p:cNvCxnSpPr>
          <p:nvPr/>
        </p:nvCxnSpPr>
        <p:spPr>
          <a:xfrm>
            <a:off x="2523813" y="3367307"/>
            <a:ext cx="547049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9453A00-30DE-43C5-B215-43DE5F502B9E}"/>
              </a:ext>
            </a:extLst>
          </p:cNvPr>
          <p:cNvSpPr txBox="1"/>
          <p:nvPr/>
        </p:nvSpPr>
        <p:spPr>
          <a:xfrm>
            <a:off x="2494717" y="2986035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/>
              <a:t>500m</a:t>
            </a:r>
            <a:endParaRPr kumimoji="1" lang="ja-JP" altLang="en-US" sz="1600" b="1" dirty="0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3D4B7731-B955-49C9-B066-CB242A469C64}"/>
              </a:ext>
            </a:extLst>
          </p:cNvPr>
          <p:cNvCxnSpPr>
            <a:cxnSpLocks/>
          </p:cNvCxnSpPr>
          <p:nvPr/>
        </p:nvCxnSpPr>
        <p:spPr>
          <a:xfrm flipH="1" flipV="1">
            <a:off x="2031626" y="3313117"/>
            <a:ext cx="490592" cy="2001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DB28CF3-A40B-4DAA-A887-D953B0F38FC3}"/>
              </a:ext>
            </a:extLst>
          </p:cNvPr>
          <p:cNvCxnSpPr>
            <a:cxnSpLocks/>
          </p:cNvCxnSpPr>
          <p:nvPr/>
        </p:nvCxnSpPr>
        <p:spPr>
          <a:xfrm flipH="1" flipV="1">
            <a:off x="2037940" y="3368554"/>
            <a:ext cx="484278" cy="6155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4EAF31-C67E-4C98-9624-3CB5A8FFBF50}"/>
              </a:ext>
            </a:extLst>
          </p:cNvPr>
          <p:cNvSpPr txBox="1"/>
          <p:nvPr/>
        </p:nvSpPr>
        <p:spPr>
          <a:xfrm>
            <a:off x="3217992" y="3604758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/>
              <a:t>500m</a:t>
            </a:r>
            <a:endParaRPr kumimoji="1" lang="ja-JP" altLang="en-US" sz="1600" b="1" dirty="0"/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F119D989-3FDA-4B71-873D-99B9509C7B46}"/>
              </a:ext>
            </a:extLst>
          </p:cNvPr>
          <p:cNvCxnSpPr>
            <a:cxnSpLocks/>
          </p:cNvCxnSpPr>
          <p:nvPr/>
        </p:nvCxnSpPr>
        <p:spPr>
          <a:xfrm>
            <a:off x="3208518" y="3472264"/>
            <a:ext cx="0" cy="57101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305EF2E6-1442-4853-BB3D-880393D6C0D8}"/>
              </a:ext>
            </a:extLst>
          </p:cNvPr>
          <p:cNvSpPr/>
          <p:nvPr/>
        </p:nvSpPr>
        <p:spPr>
          <a:xfrm>
            <a:off x="309880" y="1076960"/>
            <a:ext cx="7696200" cy="307454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5F454B7D-DD67-478E-8FEC-909D722DACF9}"/>
              </a:ext>
            </a:extLst>
          </p:cNvPr>
          <p:cNvSpPr/>
          <p:nvPr/>
        </p:nvSpPr>
        <p:spPr>
          <a:xfrm>
            <a:off x="287906" y="1091025"/>
            <a:ext cx="2176911" cy="4917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予測範囲と特徴量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8BEC996E-BA2C-4E32-99CD-2E9AB129BB22}"/>
              </a:ext>
            </a:extLst>
          </p:cNvPr>
          <p:cNvSpPr/>
          <p:nvPr/>
        </p:nvSpPr>
        <p:spPr>
          <a:xfrm>
            <a:off x="8117881" y="1076960"/>
            <a:ext cx="3829787" cy="307454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A37EEB55-A9B2-4558-A8E5-B1A1890F62BF}"/>
              </a:ext>
            </a:extLst>
          </p:cNvPr>
          <p:cNvSpPr/>
          <p:nvPr/>
        </p:nvSpPr>
        <p:spPr>
          <a:xfrm>
            <a:off x="8117881" y="1091025"/>
            <a:ext cx="1546236" cy="4917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予測</a:t>
            </a:r>
            <a:endParaRPr kumimoji="1" lang="ja-JP" altLang="en-US" b="1" dirty="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B256E10D-1E22-4FB4-B7DE-47AD08413223}"/>
              </a:ext>
            </a:extLst>
          </p:cNvPr>
          <p:cNvSpPr/>
          <p:nvPr/>
        </p:nvSpPr>
        <p:spPr>
          <a:xfrm>
            <a:off x="309879" y="4256464"/>
            <a:ext cx="7696200" cy="235703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8346FA0-458A-4CF0-90B2-7343EC8A0BA9}"/>
              </a:ext>
            </a:extLst>
          </p:cNvPr>
          <p:cNvSpPr/>
          <p:nvPr/>
        </p:nvSpPr>
        <p:spPr>
          <a:xfrm>
            <a:off x="331257" y="4271232"/>
            <a:ext cx="2133560" cy="4917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SHAP</a:t>
            </a:r>
            <a:endParaRPr kumimoji="1" lang="ja-JP" altLang="en-US" b="1" dirty="0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C112DB5E-8AD9-4C61-A7DD-7F95A0D87DCC}"/>
              </a:ext>
            </a:extLst>
          </p:cNvPr>
          <p:cNvSpPr/>
          <p:nvPr/>
        </p:nvSpPr>
        <p:spPr>
          <a:xfrm>
            <a:off x="8117880" y="4256463"/>
            <a:ext cx="3829787" cy="235703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8ABA5EE1-FE21-40A1-831C-B30D9DD49D99}"/>
              </a:ext>
            </a:extLst>
          </p:cNvPr>
          <p:cNvSpPr/>
          <p:nvPr/>
        </p:nvSpPr>
        <p:spPr>
          <a:xfrm>
            <a:off x="8117879" y="4271232"/>
            <a:ext cx="939761" cy="49170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考察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2040697-55CB-8B12-8596-5B1DAC474AF5}"/>
              </a:ext>
            </a:extLst>
          </p:cNvPr>
          <p:cNvSpPr txBox="1"/>
          <p:nvPr/>
        </p:nvSpPr>
        <p:spPr>
          <a:xfrm>
            <a:off x="2537380" y="1090461"/>
            <a:ext cx="144142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/>
              <a:t>【</a:t>
            </a:r>
            <a:r>
              <a:rPr lang="ja-JP" altLang="en-US" sz="1400" b="1" dirty="0"/>
              <a:t>学習データ</a:t>
            </a:r>
            <a:r>
              <a:rPr lang="en-US" altLang="ja-JP" sz="1400" b="1" dirty="0"/>
              <a:t>】</a:t>
            </a:r>
          </a:p>
          <a:p>
            <a:r>
              <a:rPr lang="en-US" altLang="ja-JP" sz="1400" b="1" dirty="0"/>
              <a:t>2009/1/1-</a:t>
            </a:r>
          </a:p>
          <a:p>
            <a:r>
              <a:rPr lang="en-US" altLang="ja-JP" sz="1400" b="1" dirty="0"/>
              <a:t>2018/8/31</a:t>
            </a:r>
          </a:p>
          <a:p>
            <a:r>
              <a:rPr lang="ja-JP" altLang="en-US" sz="1400" b="1" dirty="0"/>
              <a:t>（</a:t>
            </a:r>
            <a:r>
              <a:rPr lang="en-US" altLang="ja-JP" sz="1400" b="1" dirty="0"/>
              <a:t>10,241</a:t>
            </a:r>
            <a:r>
              <a:rPr lang="ja-JP" altLang="en-US" sz="1400" b="1" dirty="0"/>
              <a:t>件）</a:t>
            </a:r>
            <a:endParaRPr lang="en-US" altLang="ja-JP" sz="1400" b="1" dirty="0"/>
          </a:p>
          <a:p>
            <a:r>
              <a:rPr kumimoji="1" lang="en-US" altLang="ja-JP" sz="1400" b="1" dirty="0"/>
              <a:t>【</a:t>
            </a:r>
            <a:r>
              <a:rPr lang="ja-JP" altLang="en-US" sz="1400" b="1" dirty="0"/>
              <a:t>検証データ</a:t>
            </a:r>
            <a:r>
              <a:rPr lang="en-US" altLang="ja-JP" sz="1400" b="1" dirty="0"/>
              <a:t>】</a:t>
            </a:r>
          </a:p>
          <a:p>
            <a:r>
              <a:rPr lang="en-US" altLang="ja-JP" sz="1400" b="1" dirty="0"/>
              <a:t>2018/9/1-</a:t>
            </a:r>
          </a:p>
          <a:p>
            <a:r>
              <a:rPr lang="en-US" altLang="ja-JP" sz="1400" b="1" dirty="0"/>
              <a:t>2018/9/30</a:t>
            </a:r>
          </a:p>
          <a:p>
            <a:r>
              <a:rPr lang="ja-JP" altLang="en-US" sz="1400" b="1" dirty="0"/>
              <a:t>（</a:t>
            </a:r>
            <a:r>
              <a:rPr lang="en-US" altLang="ja-JP" sz="1400" b="1" dirty="0"/>
              <a:t>151</a:t>
            </a:r>
            <a:r>
              <a:rPr lang="ja-JP" altLang="en-US" sz="1400" b="1" dirty="0"/>
              <a:t>件）</a:t>
            </a:r>
            <a:endParaRPr kumimoji="1" lang="ja-JP" altLang="en-US" sz="1400" b="1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DAF857F-8657-7AA0-F8C3-A3318349AD06}"/>
              </a:ext>
            </a:extLst>
          </p:cNvPr>
          <p:cNvSpPr txBox="1"/>
          <p:nvPr/>
        </p:nvSpPr>
        <p:spPr>
          <a:xfrm>
            <a:off x="8080389" y="1582731"/>
            <a:ext cx="364715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/>
              <a:t>　しきい値：</a:t>
            </a:r>
            <a:r>
              <a:rPr lang="en-US" altLang="ja-JP" sz="1400" b="1" dirty="0"/>
              <a:t>0.460</a:t>
            </a:r>
          </a:p>
          <a:p>
            <a:r>
              <a:rPr kumimoji="1" lang="ja-JP" altLang="en-US" sz="1400" b="1" dirty="0"/>
              <a:t>　選択されなかった変数：</a:t>
            </a:r>
            <a:r>
              <a:rPr lang="en-US" altLang="ja-JP" sz="1400" b="1" dirty="0"/>
              <a:t>day_of_week</a:t>
            </a:r>
            <a:r>
              <a:rPr lang="ja-JP" altLang="en-US" sz="1400" b="1" dirty="0"/>
              <a:t>，</a:t>
            </a:r>
            <a:endParaRPr lang="en-US" altLang="ja-JP" sz="1400" b="1" dirty="0"/>
          </a:p>
          <a:p>
            <a:r>
              <a:rPr lang="ja-JP" altLang="en-US" sz="1400" b="1" dirty="0"/>
              <a:t>　</a:t>
            </a:r>
            <a:r>
              <a:rPr lang="en-US" altLang="ja-JP" sz="1400" b="1" dirty="0"/>
              <a:t>is_holiday</a:t>
            </a:r>
            <a:r>
              <a:rPr lang="ja-JP" altLang="en-US" sz="1400" b="1" dirty="0"/>
              <a:t>，</a:t>
            </a:r>
            <a:r>
              <a:rPr lang="en-US" altLang="ja-JP" sz="1400" b="1" dirty="0"/>
              <a:t>past_1d</a:t>
            </a:r>
            <a:r>
              <a:rPr lang="ja-JP" altLang="en-US" sz="1400" b="1" dirty="0"/>
              <a:t>，</a:t>
            </a:r>
            <a:r>
              <a:rPr lang="en-US" altLang="ja-JP" sz="1400" b="1" dirty="0"/>
              <a:t>popu_all</a:t>
            </a:r>
            <a:r>
              <a:rPr lang="ja-JP" altLang="en-US" sz="1400" b="1" dirty="0"/>
              <a:t>，</a:t>
            </a:r>
            <a:endParaRPr lang="en-US" altLang="ja-JP" sz="1400" b="1" dirty="0"/>
          </a:p>
          <a:p>
            <a:r>
              <a:rPr lang="ja-JP" altLang="en-US" sz="1400" b="1" dirty="0"/>
              <a:t>　</a:t>
            </a:r>
            <a:r>
              <a:rPr lang="en-US" altLang="ja-JP" sz="1400" b="1" dirty="0"/>
              <a:t>popu_o65</a:t>
            </a:r>
            <a:r>
              <a:rPr lang="ja-JP" altLang="en-US" sz="1400" b="1" dirty="0"/>
              <a:t>，</a:t>
            </a:r>
            <a:r>
              <a:rPr lang="en-US" altLang="ja-JP" sz="1400" b="1" dirty="0"/>
              <a:t>popu_fore</a:t>
            </a:r>
            <a:r>
              <a:rPr lang="ja-JP" altLang="en-US" sz="1400" b="1" dirty="0"/>
              <a:t>，</a:t>
            </a:r>
            <a:r>
              <a:rPr lang="en-US" altLang="ja-JP" sz="1400" b="1" dirty="0" err="1"/>
              <a:t>area_water</a:t>
            </a:r>
            <a:r>
              <a:rPr lang="ja-JP" altLang="en-US" sz="1400" b="1" dirty="0"/>
              <a:t>，</a:t>
            </a:r>
            <a:endParaRPr lang="en-US" altLang="ja-JP" sz="1400" b="1" dirty="0"/>
          </a:p>
          <a:p>
            <a:r>
              <a:rPr lang="ja-JP" altLang="en-US" sz="1400" b="1" dirty="0"/>
              <a:t>　</a:t>
            </a:r>
            <a:r>
              <a:rPr lang="en-US" altLang="ja-JP" sz="1400" b="1" dirty="0" err="1"/>
              <a:t>area_edu</a:t>
            </a:r>
            <a:r>
              <a:rPr lang="ja-JP" altLang="en-US" sz="1400" b="1" dirty="0"/>
              <a:t>，</a:t>
            </a:r>
            <a:r>
              <a:rPr lang="en-US" altLang="ja-JP" sz="1400" b="1" dirty="0"/>
              <a:t>dis_park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ABFB123-C3EB-2164-E314-15CC5B471F8F}"/>
              </a:ext>
            </a:extLst>
          </p:cNvPr>
          <p:cNvSpPr txBox="1"/>
          <p:nvPr/>
        </p:nvSpPr>
        <p:spPr>
          <a:xfrm>
            <a:off x="2486195" y="4302211"/>
            <a:ext cx="5102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/>
              <a:t>目的変数への寄与度が大きい上位</a:t>
            </a:r>
            <a:r>
              <a:rPr lang="en-US" altLang="ja-JP" sz="1400" b="1" dirty="0"/>
              <a:t>4</a:t>
            </a:r>
            <a:r>
              <a:rPr lang="ja-JP" altLang="en-US" sz="1400" b="1" dirty="0"/>
              <a:t>つの説明変数</a:t>
            </a:r>
            <a:r>
              <a:rPr kumimoji="1" lang="ja-JP" altLang="en-US" sz="1400" b="1" dirty="0"/>
              <a:t>の</a:t>
            </a:r>
            <a:r>
              <a:rPr kumimoji="1" lang="en-US" altLang="ja-JP" sz="1400" b="1" dirty="0"/>
              <a:t>SHAP</a:t>
            </a:r>
            <a:r>
              <a:rPr kumimoji="1" lang="ja-JP" altLang="en-US" sz="1400" b="1" dirty="0"/>
              <a:t>値は</a:t>
            </a:r>
            <a:endParaRPr kumimoji="1" lang="en-US" altLang="ja-JP" sz="1400" b="1" dirty="0"/>
          </a:p>
          <a:p>
            <a:r>
              <a:rPr kumimoji="1" lang="ja-JP" altLang="en-US" sz="1400" b="1" dirty="0"/>
              <a:t>以下のとおりとなった．</a:t>
            </a: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201996A0-2019-61F5-BE37-9F09F61264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3292" y="4728362"/>
            <a:ext cx="1778278" cy="1645924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6F03FD5-6E4B-62AD-91A7-C9D1CC2F0111}"/>
              </a:ext>
            </a:extLst>
          </p:cNvPr>
          <p:cNvSpPr txBox="1"/>
          <p:nvPr/>
        </p:nvSpPr>
        <p:spPr>
          <a:xfrm>
            <a:off x="6374315" y="6366859"/>
            <a:ext cx="136663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00" b="1" dirty="0" err="1"/>
              <a:t>dis_police</a:t>
            </a:r>
            <a:r>
              <a:rPr kumimoji="1" lang="en-US" altLang="ja-JP" sz="1300" b="1" dirty="0"/>
              <a:t>[km]</a:t>
            </a:r>
            <a:endParaRPr kumimoji="1" lang="ja-JP" altLang="en-US" sz="1300" b="1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19E5CCAF-019D-5946-1163-D23F7016ED1B}"/>
              </a:ext>
            </a:extLst>
          </p:cNvPr>
          <p:cNvSpPr txBox="1"/>
          <p:nvPr/>
        </p:nvSpPr>
        <p:spPr>
          <a:xfrm>
            <a:off x="4390725" y="6355531"/>
            <a:ext cx="169085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00" b="1" dirty="0"/>
              <a:t>popu_rate_u5y[</a:t>
            </a:r>
            <a:r>
              <a:rPr lang="ja-JP" altLang="en-US" sz="1300" b="1" dirty="0"/>
              <a:t>％</a:t>
            </a:r>
            <a:r>
              <a:rPr lang="en-US" altLang="ja-JP" sz="1300" b="1" dirty="0"/>
              <a:t>]</a:t>
            </a:r>
            <a:endParaRPr kumimoji="1" lang="ja-JP" altLang="en-US" sz="1300" b="1" dirty="0"/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970CF681-FBAD-D0AA-D026-436B49F548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4568" y="4794131"/>
            <a:ext cx="1707044" cy="1580155"/>
          </a:xfrm>
          <a:prstGeom prst="rect">
            <a:avLst/>
          </a:prstGeom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C69A5B86-32CF-1A19-1C25-F3EFBC314570}"/>
              </a:ext>
            </a:extLst>
          </p:cNvPr>
          <p:cNvSpPr txBox="1"/>
          <p:nvPr/>
        </p:nvSpPr>
        <p:spPr>
          <a:xfrm>
            <a:off x="2648192" y="6347699"/>
            <a:ext cx="140826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00" b="1" dirty="0" err="1"/>
              <a:t>dis_bunka</a:t>
            </a:r>
            <a:r>
              <a:rPr lang="en-US" altLang="ja-JP" sz="1300" b="1" dirty="0"/>
              <a:t>[km]</a:t>
            </a:r>
            <a:endParaRPr kumimoji="1" lang="ja-JP" altLang="en-US" sz="1300" b="1" dirty="0"/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802C5BCE-6D92-558F-C560-AAC1A9E8E7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654" y="4817610"/>
            <a:ext cx="1707044" cy="1523555"/>
          </a:xfrm>
          <a:prstGeom prst="rect">
            <a:avLst/>
          </a:prstGeom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877BE623-9D75-C3FA-C797-A4403BB03904}"/>
              </a:ext>
            </a:extLst>
          </p:cNvPr>
          <p:cNvSpPr txBox="1"/>
          <p:nvPr/>
        </p:nvSpPr>
        <p:spPr>
          <a:xfrm>
            <a:off x="956233" y="6336431"/>
            <a:ext cx="13211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00" b="1" dirty="0" err="1"/>
              <a:t>area_build</a:t>
            </a:r>
            <a:r>
              <a:rPr lang="en-US" altLang="ja-JP" sz="1300" b="1" dirty="0"/>
              <a:t>[</a:t>
            </a:r>
            <a:r>
              <a:rPr lang="ja-JP" altLang="en-US" sz="1300" b="1" dirty="0"/>
              <a:t>％</a:t>
            </a:r>
            <a:r>
              <a:rPr lang="en-US" altLang="ja-JP" sz="1300" b="1" dirty="0"/>
              <a:t>]</a:t>
            </a:r>
            <a:endParaRPr kumimoji="1" lang="ja-JP" altLang="en-US" sz="1300" b="1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843321A7-F25A-CC3D-2733-238F0213DB4E}"/>
              </a:ext>
            </a:extLst>
          </p:cNvPr>
          <p:cNvSpPr txBox="1"/>
          <p:nvPr/>
        </p:nvSpPr>
        <p:spPr>
          <a:xfrm rot="16200000">
            <a:off x="67386" y="5397434"/>
            <a:ext cx="868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SHAP</a:t>
            </a:r>
            <a:r>
              <a:rPr kumimoji="1" lang="ja-JP" altLang="en-US" sz="1400" b="1" dirty="0"/>
              <a:t>値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08D4E5C6-2479-7AAC-E1D1-C2D45D3E3C08}"/>
              </a:ext>
            </a:extLst>
          </p:cNvPr>
          <p:cNvSpPr txBox="1"/>
          <p:nvPr/>
        </p:nvSpPr>
        <p:spPr>
          <a:xfrm>
            <a:off x="9034238" y="4302791"/>
            <a:ext cx="23391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/>
              <a:t>●</a:t>
            </a:r>
            <a:r>
              <a:rPr kumimoji="1" lang="ja-JP" altLang="en-US" sz="1400" b="1" dirty="0"/>
              <a:t>予測精度が十分ではない</a:t>
            </a:r>
            <a:endParaRPr kumimoji="1" lang="en-US" altLang="ja-JP" sz="1400" b="1" dirty="0"/>
          </a:p>
          <a:p>
            <a:r>
              <a:rPr lang="ja-JP" altLang="en-US" sz="1400" b="1" dirty="0"/>
              <a:t>　・特徴量の追加・選択や</a:t>
            </a:r>
            <a:endParaRPr lang="en-US" altLang="ja-JP" sz="1400" b="1" dirty="0"/>
          </a:p>
          <a:p>
            <a:r>
              <a:rPr kumimoji="1" lang="ja-JP" altLang="en-US" sz="1400" b="1" dirty="0"/>
              <a:t>　　前処理が必要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12BED4EF-2807-41B7-2C9D-C6AD84FC389B}"/>
              </a:ext>
            </a:extLst>
          </p:cNvPr>
          <p:cNvSpPr txBox="1"/>
          <p:nvPr/>
        </p:nvSpPr>
        <p:spPr>
          <a:xfrm>
            <a:off x="8248497" y="5013061"/>
            <a:ext cx="359585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/>
              <a:t>●警察署の最短距離が小さいところで</a:t>
            </a:r>
            <a:endParaRPr lang="en-US" altLang="ja-JP" sz="1400" b="1" dirty="0"/>
          </a:p>
          <a:p>
            <a:r>
              <a:rPr kumimoji="1" lang="ja-JP" altLang="en-US" sz="1400" b="1" dirty="0"/>
              <a:t>　</a:t>
            </a:r>
            <a:r>
              <a:rPr lang="en-US" altLang="ja-JP" sz="1400" b="1" dirty="0"/>
              <a:t>SHAP</a:t>
            </a:r>
            <a:r>
              <a:rPr lang="ja-JP" altLang="en-US" sz="1400" b="1" dirty="0"/>
              <a:t>値が大きい</a:t>
            </a:r>
            <a:endParaRPr lang="en-US" altLang="ja-JP" sz="1400" b="1" dirty="0"/>
          </a:p>
          <a:p>
            <a:r>
              <a:rPr kumimoji="1" lang="ja-JP" altLang="en-US" sz="1400" b="1" dirty="0"/>
              <a:t>　・直感に反する結果</a:t>
            </a:r>
            <a:endParaRPr kumimoji="1" lang="en-US" altLang="ja-JP" sz="1400" b="1" dirty="0"/>
          </a:p>
          <a:p>
            <a:r>
              <a:rPr lang="ja-JP" altLang="en-US" sz="1400" b="1" dirty="0"/>
              <a:t>　　他の説明変数と</a:t>
            </a:r>
            <a:r>
              <a:rPr kumimoji="1" lang="ja-JP" altLang="en-US" sz="1400" b="1" dirty="0"/>
              <a:t>相関関係があるためか</a:t>
            </a:r>
            <a:endParaRPr kumimoji="1" lang="en-US" altLang="ja-JP" sz="1400" b="1" dirty="0"/>
          </a:p>
          <a:p>
            <a:r>
              <a:rPr lang="ja-JP" altLang="en-US" sz="1400" b="1" dirty="0"/>
              <a:t>●</a:t>
            </a:r>
            <a:r>
              <a:rPr kumimoji="1" lang="ja-JP" altLang="en-US" sz="1400" b="1" dirty="0"/>
              <a:t>居住年数</a:t>
            </a:r>
            <a:r>
              <a:rPr kumimoji="1" lang="en-US" altLang="ja-JP" sz="1400" b="1" dirty="0"/>
              <a:t>5</a:t>
            </a:r>
            <a:r>
              <a:rPr kumimoji="1" lang="ja-JP" altLang="en-US" sz="1400" b="1" dirty="0"/>
              <a:t>年未満人口割合が大きい</a:t>
            </a:r>
            <a:endParaRPr kumimoji="1" lang="en-US" altLang="ja-JP" sz="1400" b="1" dirty="0"/>
          </a:p>
          <a:p>
            <a:r>
              <a:rPr lang="ja-JP" altLang="en-US" sz="1400" b="1" dirty="0"/>
              <a:t>　ところで</a:t>
            </a:r>
            <a:r>
              <a:rPr lang="en-US" altLang="ja-JP" sz="1400" b="1" dirty="0"/>
              <a:t>SHAP</a:t>
            </a:r>
            <a:r>
              <a:rPr lang="ja-JP" altLang="en-US" sz="1400" b="1" dirty="0"/>
              <a:t>値が大きい</a:t>
            </a:r>
            <a:endParaRPr lang="en-US" altLang="ja-JP" sz="1400" b="1" dirty="0"/>
          </a:p>
          <a:p>
            <a:r>
              <a:rPr kumimoji="1" lang="ja-JP" altLang="en-US" sz="1400" b="1" dirty="0"/>
              <a:t>　・既存研究と同様の結果となった</a:t>
            </a:r>
            <a:endParaRPr lang="en-US" altLang="ja-JP" sz="1400" b="1" dirty="0"/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6F55059D-F354-1550-5CC4-47C7C09028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8721" y="2717189"/>
            <a:ext cx="3568883" cy="1373598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58C341B-1B04-4B25-47F3-A665111D7A47}"/>
              </a:ext>
            </a:extLst>
          </p:cNvPr>
          <p:cNvSpPr txBox="1"/>
          <p:nvPr/>
        </p:nvSpPr>
        <p:spPr>
          <a:xfrm>
            <a:off x="9701609" y="1112241"/>
            <a:ext cx="17741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 dirty="0"/>
              <a:t>【</a:t>
            </a:r>
            <a:r>
              <a:rPr lang="ja-JP" altLang="en-US" sz="1400" b="1" dirty="0"/>
              <a:t>アルゴリズム</a:t>
            </a:r>
            <a:r>
              <a:rPr lang="en-US" altLang="ja-JP" sz="1400" b="1" dirty="0"/>
              <a:t>】</a:t>
            </a:r>
            <a:br>
              <a:rPr lang="en-US" altLang="ja-JP" sz="1400" b="1" dirty="0"/>
            </a:br>
            <a:r>
              <a:rPr lang="en-US" altLang="ja-JP" sz="1400" b="1" dirty="0"/>
              <a:t>NN</a:t>
            </a:r>
            <a:r>
              <a:rPr lang="ja-JP" altLang="en-US" sz="1400" b="1" dirty="0"/>
              <a:t>（</a:t>
            </a:r>
            <a:r>
              <a:rPr lang="en-US" altLang="ja-JP" sz="1400" b="1" dirty="0"/>
              <a:t>GMDH</a:t>
            </a:r>
            <a:r>
              <a:rPr lang="ja-JP" altLang="en-US" sz="1400" b="1" dirty="0"/>
              <a:t>）</a:t>
            </a:r>
            <a:endParaRPr lang="en-US" altLang="ja-JP" sz="1400" b="1" dirty="0"/>
          </a:p>
        </p:txBody>
      </p:sp>
    </p:spTree>
    <p:extLst>
      <p:ext uri="{BB962C8B-B14F-4D97-AF65-F5344CB8AC3E}">
        <p14:creationId xmlns:p14="http://schemas.microsoft.com/office/powerpoint/2010/main" val="4298442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2AC3C36-ACC9-1CE0-0C0C-B59FB908FF2F}"/>
              </a:ext>
            </a:extLst>
          </p:cNvPr>
          <p:cNvSpPr/>
          <p:nvPr/>
        </p:nvSpPr>
        <p:spPr>
          <a:xfrm>
            <a:off x="105229" y="81193"/>
            <a:ext cx="11981542" cy="669561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C2F3A88F-E467-41DA-A8D7-6AC37F23E4E3}"/>
              </a:ext>
            </a:extLst>
          </p:cNvPr>
          <p:cNvGrpSpPr/>
          <p:nvPr/>
        </p:nvGrpSpPr>
        <p:grpSpPr>
          <a:xfrm>
            <a:off x="105229" y="81193"/>
            <a:ext cx="11981543" cy="849832"/>
            <a:chOff x="48391" y="6321371"/>
            <a:chExt cx="12030403" cy="533400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2ED80F80-5700-469C-9A4C-C26CF1C8818B}"/>
                </a:ext>
              </a:extLst>
            </p:cNvPr>
            <p:cNvSpPr/>
            <p:nvPr/>
          </p:nvSpPr>
          <p:spPr>
            <a:xfrm>
              <a:off x="48391" y="6321371"/>
              <a:ext cx="12030403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099CD2A-6F29-4E2A-822F-54E6F5D59C9E}"/>
                </a:ext>
              </a:extLst>
            </p:cNvPr>
            <p:cNvSpPr txBox="1"/>
            <p:nvPr/>
          </p:nvSpPr>
          <p:spPr>
            <a:xfrm>
              <a:off x="1824836" y="6423871"/>
              <a:ext cx="8477512" cy="3284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b="1" dirty="0">
                  <a:solidFill>
                    <a:schemeClr val="bg1"/>
                  </a:solidFill>
                </a:rPr>
                <a:t>SHAP</a:t>
              </a:r>
              <a:r>
                <a:rPr kumimoji="1" lang="ja-JP" altLang="en-US" sz="2800" b="1" dirty="0">
                  <a:solidFill>
                    <a:schemeClr val="bg1"/>
                  </a:solidFill>
                </a:rPr>
                <a:t>（</a:t>
              </a:r>
              <a:r>
                <a:rPr kumimoji="1" lang="en-US" altLang="ja-JP" sz="2800" b="1" dirty="0">
                  <a:solidFill>
                    <a:schemeClr val="bg1"/>
                  </a:solidFill>
                </a:rPr>
                <a:t>SHapley Additive exPlanations</a:t>
              </a:r>
              <a:r>
                <a:rPr kumimoji="1" lang="ja-JP" altLang="en-US" sz="2800" b="1" dirty="0">
                  <a:solidFill>
                    <a:schemeClr val="bg1"/>
                  </a:solidFill>
                </a:rPr>
                <a:t>）</a:t>
              </a:r>
            </a:p>
          </p:txBody>
        </p:sp>
      </p:grp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C7484CEC-4AB4-F045-6CD6-229E781CCEE5}"/>
              </a:ext>
            </a:extLst>
          </p:cNvPr>
          <p:cNvSpPr/>
          <p:nvPr/>
        </p:nvSpPr>
        <p:spPr>
          <a:xfrm>
            <a:off x="466776" y="4184606"/>
            <a:ext cx="5224759" cy="250076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話し合う人たちのイラスト（男性1）">
            <a:extLst>
              <a:ext uri="{FF2B5EF4-FFF2-40B4-BE49-F238E27FC236}">
                <a16:creationId xmlns:a16="http://schemas.microsoft.com/office/drawing/2014/main" id="{82C95127-7E73-B0C1-48B0-1A72467F4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53" y="4383131"/>
            <a:ext cx="529960" cy="64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6167157-0BB7-7D47-3C51-A37BA68FE6E3}"/>
                  </a:ext>
                </a:extLst>
              </p:cNvPr>
              <p:cNvSpPr txBox="1"/>
              <p:nvPr/>
            </p:nvSpPr>
            <p:spPr>
              <a:xfrm>
                <a:off x="2547000" y="4142967"/>
                <a:ext cx="14322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b="1" dirty="0"/>
                  <a:t>プレイヤ</a:t>
                </a:r>
                <a14:m>
                  <m:oMath xmlns:m="http://schemas.openxmlformats.org/officeDocument/2006/math">
                    <m:r>
                      <a:rPr lang="ja-JP" altLang="en-US" b="1" i="1" smtClean="0">
                        <a:latin typeface="Cambria Math" panose="02040503050406030204" pitchFamily="18" charset="0"/>
                      </a:rPr>
                      <m:t>𝓜</m:t>
                    </m:r>
                  </m:oMath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6167157-0BB7-7D47-3C51-A37BA68FE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000" y="4142967"/>
                <a:ext cx="1432289" cy="369332"/>
              </a:xfrm>
              <a:prstGeom prst="rect">
                <a:avLst/>
              </a:prstGeom>
              <a:blipFill>
                <a:blip r:embed="rId3"/>
                <a:stretch>
                  <a:fillRect l="-2128" t="-10000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話し合う人たちのイラスト（女性3）">
            <a:extLst>
              <a:ext uri="{FF2B5EF4-FFF2-40B4-BE49-F238E27FC236}">
                <a16:creationId xmlns:a16="http://schemas.microsoft.com/office/drawing/2014/main" id="{65DF7ED4-D8DA-F999-2A83-4B3DCF01F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52" y="5163880"/>
            <a:ext cx="529961" cy="64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話し合う人たちのイラスト（男性4）">
            <a:extLst>
              <a:ext uri="{FF2B5EF4-FFF2-40B4-BE49-F238E27FC236}">
                <a16:creationId xmlns:a16="http://schemas.microsoft.com/office/drawing/2014/main" id="{6784E95B-B684-BC63-5471-607471C1A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20252" y="5942399"/>
            <a:ext cx="529960" cy="6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F09591A-3A8D-44E2-5142-9523526EEAF7}"/>
              </a:ext>
            </a:extLst>
          </p:cNvPr>
          <p:cNvSpPr/>
          <p:nvPr/>
        </p:nvSpPr>
        <p:spPr>
          <a:xfrm>
            <a:off x="395509" y="1129210"/>
            <a:ext cx="6290815" cy="241073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248DFAA-39BD-F8C8-594C-83C9F3B41DE7}"/>
              </a:ext>
            </a:extLst>
          </p:cNvPr>
          <p:cNvSpPr txBox="1"/>
          <p:nvPr/>
        </p:nvSpPr>
        <p:spPr>
          <a:xfrm>
            <a:off x="7299593" y="4338529"/>
            <a:ext cx="1189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説明変数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00B206B6-E832-7D2D-C29C-CD887CFFBB38}"/>
              </a:ext>
            </a:extLst>
          </p:cNvPr>
          <p:cNvSpPr/>
          <p:nvPr/>
        </p:nvSpPr>
        <p:spPr>
          <a:xfrm>
            <a:off x="6757594" y="4440452"/>
            <a:ext cx="591659" cy="60071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8AB49C1-5D1E-5CE4-304C-A2C6B67AFDF6}"/>
                  </a:ext>
                </a:extLst>
              </p:cNvPr>
              <p:cNvSpPr txBox="1"/>
              <p:nvPr/>
            </p:nvSpPr>
            <p:spPr>
              <a:xfrm>
                <a:off x="852846" y="1379036"/>
                <a:ext cx="5334987" cy="7924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ja-JP" altLang="en-US" sz="2000" b="1" i="1" smtClean="0">
                              <a:latin typeface="Cambria Math" panose="02040503050406030204" pitchFamily="18" charset="0"/>
                            </a:rPr>
                            <m:t>𝓢</m:t>
                          </m:r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⊆</m:t>
                          </m:r>
                          <m:r>
                            <a:rPr kumimoji="1" lang="ja-JP" alt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𝓝</m:t>
                          </m:r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∖{</m:t>
                          </m:r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  <m:d>
                                <m:dPr>
                                  <m:ctrlPr>
                                    <a:rPr kumimoji="1" lang="en-US" altLang="ja-JP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000" b="1" i="1" smtClean="0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  <m:r>
                                    <a:rPr kumimoji="1" lang="en-US" altLang="ja-JP" sz="2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ja-JP" sz="2000" b="1" i="1" smtClean="0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  <m:r>
                                    <a:rPr kumimoji="1" lang="en-US" altLang="ja-JP" sz="2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ja-JP" sz="2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d>
                            <m:dPr>
                              <m:ctrlP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kumimoji="1" lang="en-US" altLang="ja-JP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ja-JP" altLang="en-US" sz="2000" b="1" i="1" smtClean="0">
                                      <a:latin typeface="Cambria Math" panose="02040503050406030204" pitchFamily="18" charset="0"/>
                                    </a:rPr>
                                    <m:t>𝓢</m:t>
                                  </m:r>
                                  <m:r>
                                    <a:rPr kumimoji="1" lang="en-US" altLang="ja-JP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∪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kumimoji="1" lang="en-US" altLang="ja-JP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𝒊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kumimoji="1" lang="en-US" altLang="ja-JP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ja-JP" alt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𝓢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kumimoji="1" lang="ja-JP" altLang="en-US" sz="2000" b="1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8AB49C1-5D1E-5CE4-304C-A2C6B67AF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846" y="1379036"/>
                <a:ext cx="5334987" cy="792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AD29566-A9C3-EDC2-FA19-E2291B01CC21}"/>
                  </a:ext>
                </a:extLst>
              </p:cNvPr>
              <p:cNvSpPr txBox="1"/>
              <p:nvPr/>
            </p:nvSpPr>
            <p:spPr>
              <a:xfrm>
                <a:off x="763379" y="2338503"/>
                <a:ext cx="30254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1" i="1" smtClean="0"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kumimoji="1" lang="en-US" altLang="ja-JP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ja-JP" altLang="en-US" sz="1600" b="1" i="1"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r>
                  <a:rPr kumimoji="1" lang="ja-JP" altLang="en-US" sz="1600" b="1" dirty="0"/>
                  <a:t>要素</a:t>
                </a:r>
                <a14:m>
                  <m:oMath xmlns:m="http://schemas.openxmlformats.org/officeDocument/2006/math">
                    <m:r>
                      <a:rPr kumimoji="1" lang="en-US" altLang="ja-JP" sz="16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kumimoji="1" lang="ja-JP" altLang="en-US" sz="1600" b="1" dirty="0"/>
                  <a:t>の</a:t>
                </a:r>
                <a:r>
                  <a:rPr kumimoji="1" lang="en-US" altLang="ja-JP" sz="1600" b="1" dirty="0"/>
                  <a:t>Shapley</a:t>
                </a:r>
                <a:r>
                  <a:rPr kumimoji="1" lang="ja-JP" altLang="en-US" sz="1600" b="1" dirty="0"/>
                  <a:t>値</a:t>
                </a: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AD29566-A9C3-EDC2-FA19-E2291B01C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79" y="2338503"/>
                <a:ext cx="3025417" cy="338554"/>
              </a:xfrm>
              <a:prstGeom prst="rect">
                <a:avLst/>
              </a:prstGeom>
              <a:blipFill>
                <a:blip r:embed="rId7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2" name="Picture 8" descr="ドル袋のイラスト（お金）">
            <a:extLst>
              <a:ext uri="{FF2B5EF4-FFF2-40B4-BE49-F238E27FC236}">
                <a16:creationId xmlns:a16="http://schemas.microsoft.com/office/drawing/2014/main" id="{12A0FACF-7068-4D8E-22D9-F24329314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821" y="4729161"/>
            <a:ext cx="1022768" cy="111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楕円 13">
            <a:extLst>
              <a:ext uri="{FF2B5EF4-FFF2-40B4-BE49-F238E27FC236}">
                <a16:creationId xmlns:a16="http://schemas.microsoft.com/office/drawing/2014/main" id="{AC9E39EC-9125-4DB8-7E0A-4BA90931ACC3}"/>
              </a:ext>
            </a:extLst>
          </p:cNvPr>
          <p:cNvSpPr/>
          <p:nvPr/>
        </p:nvSpPr>
        <p:spPr>
          <a:xfrm>
            <a:off x="6757593" y="5196829"/>
            <a:ext cx="591659" cy="60071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8D2E24BF-4C44-868A-B47E-3A7196BA6BF6}"/>
              </a:ext>
            </a:extLst>
          </p:cNvPr>
          <p:cNvSpPr/>
          <p:nvPr/>
        </p:nvSpPr>
        <p:spPr>
          <a:xfrm>
            <a:off x="6757593" y="5950975"/>
            <a:ext cx="591659" cy="60071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D20ABEF-61EA-1D6D-3E42-4DFEE9A16B2A}"/>
                  </a:ext>
                </a:extLst>
              </p:cNvPr>
              <p:cNvSpPr txBox="1"/>
              <p:nvPr/>
            </p:nvSpPr>
            <p:spPr>
              <a:xfrm flipH="1">
                <a:off x="6844378" y="4542823"/>
                <a:ext cx="418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D20ABEF-61EA-1D6D-3E42-4DFEE9A16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844378" y="4542823"/>
                <a:ext cx="41808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CB081BD-7354-C64D-414C-19E012AC94A2}"/>
                  </a:ext>
                </a:extLst>
              </p:cNvPr>
              <p:cNvSpPr txBox="1"/>
              <p:nvPr/>
            </p:nvSpPr>
            <p:spPr>
              <a:xfrm flipH="1">
                <a:off x="6848898" y="5298793"/>
                <a:ext cx="418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CB081BD-7354-C64D-414C-19E012AC9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848898" y="5298793"/>
                <a:ext cx="41808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5847267-4337-1B22-7930-C08DDDCE5854}"/>
                  </a:ext>
                </a:extLst>
              </p:cNvPr>
              <p:cNvSpPr txBox="1"/>
              <p:nvPr/>
            </p:nvSpPr>
            <p:spPr>
              <a:xfrm flipH="1">
                <a:off x="6841387" y="6043730"/>
                <a:ext cx="418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5847267-4337-1B22-7930-C08DDDCE5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841387" y="6043730"/>
                <a:ext cx="41808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C83F3107-35A8-396A-45E8-54021937F953}"/>
                  </a:ext>
                </a:extLst>
              </p:cNvPr>
              <p:cNvSpPr txBox="1"/>
              <p:nvPr/>
            </p:nvSpPr>
            <p:spPr>
              <a:xfrm>
                <a:off x="877284" y="2673750"/>
                <a:ext cx="29115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sz="1600" b="1" i="1" smtClean="0">
                        <a:latin typeface="Cambria Math" panose="02040503050406030204" pitchFamily="18" charset="0"/>
                      </a:rPr>
                      <m:t>𝓢</m:t>
                    </m:r>
                    <m:r>
                      <a:rPr lang="ja-JP" altLang="en-US" sz="1600" b="1" i="1">
                        <a:latin typeface="Cambria Math" panose="02040503050406030204" pitchFamily="18" charset="0"/>
                      </a:rPr>
                      <m:t>：</m:t>
                    </m:r>
                    <m:r>
                      <a:rPr lang="ja-JP" altLang="en-US" sz="1600" b="1" i="1" smtClean="0">
                        <a:latin typeface="Cambria Math" panose="02040503050406030204" pitchFamily="18" charset="0"/>
                      </a:rPr>
                      <m:t>𝓝</m:t>
                    </m:r>
                  </m:oMath>
                </a14:m>
                <a:r>
                  <a:rPr kumimoji="1" lang="ja-JP" altLang="en-US" sz="1600" b="1" dirty="0"/>
                  <a:t>から要素</a:t>
                </a:r>
                <a14:m>
                  <m:oMath xmlns:m="http://schemas.openxmlformats.org/officeDocument/2006/math">
                    <m:r>
                      <a:rPr kumimoji="1" lang="en-US" altLang="ja-JP" sz="1600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kumimoji="1" lang="ja-JP" altLang="en-US" sz="1600" b="1" dirty="0"/>
                  <a:t>を除いた要素</a:t>
                </a: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C83F3107-35A8-396A-45E8-54021937F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84" y="2673750"/>
                <a:ext cx="2911512" cy="338554"/>
              </a:xfrm>
              <a:prstGeom prst="rect">
                <a:avLst/>
              </a:prstGeom>
              <a:blipFill>
                <a:blip r:embed="rId12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BD3AEB8B-E0D4-6BCC-590B-D78B2E8722CC}"/>
                  </a:ext>
                </a:extLst>
              </p:cNvPr>
              <p:cNvSpPr txBox="1"/>
              <p:nvPr/>
            </p:nvSpPr>
            <p:spPr>
              <a:xfrm>
                <a:off x="877283" y="2990131"/>
                <a:ext cx="13788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16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ja-JP" altLang="en-US" sz="1600" b="1" i="1">
                        <a:latin typeface="Cambria Math" panose="02040503050406030204" pitchFamily="18" charset="0"/>
                      </a:rPr>
                      <m:t>：</m:t>
                    </m:r>
                    <m:r>
                      <a:rPr lang="ja-JP" altLang="en-US" sz="1600" b="1" dirty="0">
                        <a:latin typeface="Cambria Math" panose="02040503050406030204" pitchFamily="18" charset="0"/>
                      </a:rPr>
                      <m:t>𝓢</m:t>
                    </m:r>
                  </m:oMath>
                </a14:m>
                <a:r>
                  <a:rPr kumimoji="1" lang="ja-JP" altLang="en-US" sz="1600" b="1" dirty="0"/>
                  <a:t>の数</a:t>
                </a: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BD3AEB8B-E0D4-6BCC-590B-D78B2E872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83" y="2990131"/>
                <a:ext cx="1378878" cy="338554"/>
              </a:xfrm>
              <a:prstGeom prst="rect">
                <a:avLst/>
              </a:prstGeom>
              <a:blipFill>
                <a:blip r:embed="rId13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243C8E8-30C3-6CA0-9130-2ED10DB155A3}"/>
                  </a:ext>
                </a:extLst>
              </p:cNvPr>
              <p:cNvSpPr txBox="1"/>
              <p:nvPr/>
            </p:nvSpPr>
            <p:spPr>
              <a:xfrm>
                <a:off x="3902701" y="2335578"/>
                <a:ext cx="10131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1600" b="1" i="1" smtClean="0">
                        <a:latin typeface="Cambria Math" panose="02040503050406030204" pitchFamily="18" charset="0"/>
                      </a:rPr>
                      <m:t>𝓝</m:t>
                    </m:r>
                    <m:r>
                      <a:rPr lang="ja-JP" altLang="en-US" sz="1600" b="1" i="1"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r>
                  <a:rPr kumimoji="1" lang="ja-JP" altLang="en-US" sz="1600" b="1" dirty="0"/>
                  <a:t>要素</a:t>
                </a: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243C8E8-30C3-6CA0-9130-2ED10DB15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701" y="2335578"/>
                <a:ext cx="1013153" cy="338554"/>
              </a:xfrm>
              <a:prstGeom prst="rect">
                <a:avLst/>
              </a:prstGeom>
              <a:blipFill>
                <a:blip r:embed="rId14"/>
                <a:stretch>
                  <a:fillRect t="-5357" r="-1807" b="-2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53481CD7-5DB1-95E9-E06C-DA3AFD53CD41}"/>
                  </a:ext>
                </a:extLst>
              </p:cNvPr>
              <p:cNvSpPr txBox="1"/>
              <p:nvPr/>
            </p:nvSpPr>
            <p:spPr>
              <a:xfrm>
                <a:off x="3958050" y="2652938"/>
                <a:ext cx="13788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1600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ja-JP" altLang="en-US" sz="1600" b="1" i="1">
                        <a:latin typeface="Cambria Math" panose="02040503050406030204" pitchFamily="18" charset="0"/>
                      </a:rPr>
                      <m:t>：</m:t>
                    </m:r>
                    <m:r>
                      <a:rPr lang="ja-JP" altLang="en-US" sz="1600" b="1" i="1">
                        <a:latin typeface="Cambria Math" panose="02040503050406030204" pitchFamily="18" charset="0"/>
                      </a:rPr>
                      <m:t>𝓝</m:t>
                    </m:r>
                  </m:oMath>
                </a14:m>
                <a:r>
                  <a:rPr kumimoji="1" lang="ja-JP" altLang="en-US" sz="1600" b="1" dirty="0"/>
                  <a:t>の数</a:t>
                </a: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53481CD7-5DB1-95E9-E06C-DA3AFD53C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050" y="2652938"/>
                <a:ext cx="1378878" cy="338554"/>
              </a:xfrm>
              <a:prstGeom prst="rect">
                <a:avLst/>
              </a:prstGeom>
              <a:blipFill>
                <a:blip r:embed="rId15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9CF7C16-739D-5DA2-7773-C5BF84B3C3DC}"/>
                  </a:ext>
                </a:extLst>
              </p:cNvPr>
              <p:cNvSpPr txBox="1"/>
              <p:nvPr/>
            </p:nvSpPr>
            <p:spPr>
              <a:xfrm>
                <a:off x="3778893" y="2979503"/>
                <a:ext cx="29219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kumimoji="1" lang="en-US" altLang="ja-JP" sz="1600" b="1" i="1" smtClean="0">
                        <a:latin typeface="Cambria Math" panose="02040503050406030204" pitchFamily="18" charset="0"/>
                      </a:rPr>
                      <m:t>(⋅)</m:t>
                    </m:r>
                    <m:r>
                      <a:rPr lang="ja-JP" altLang="en-US" sz="1600" b="1" i="1"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r>
                  <a:rPr lang="ja-JP" altLang="en-US" sz="1600" b="1" dirty="0"/>
                  <a:t>特性関数</a:t>
                </a:r>
                <a:endParaRPr kumimoji="1" lang="ja-JP" altLang="en-US" sz="1600" b="1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9CF7C16-739D-5DA2-7773-C5BF84B3C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893" y="2979503"/>
                <a:ext cx="2921966" cy="338554"/>
              </a:xfrm>
              <a:prstGeom prst="rect">
                <a:avLst/>
              </a:prstGeom>
              <a:blipFill>
                <a:blip r:embed="rId16"/>
                <a:stretch>
                  <a:fillRect l="-209" t="-5455" b="-2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C79913CC-F104-917E-D143-6BE80BC41A5E}"/>
              </a:ext>
            </a:extLst>
          </p:cNvPr>
          <p:cNvCxnSpPr>
            <a:cxnSpLocks/>
          </p:cNvCxnSpPr>
          <p:nvPr/>
        </p:nvCxnSpPr>
        <p:spPr>
          <a:xfrm>
            <a:off x="6976604" y="1789413"/>
            <a:ext cx="46505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E0FD53CF-03E6-57A8-DE4A-4659CD010C7F}"/>
              </a:ext>
            </a:extLst>
          </p:cNvPr>
          <p:cNvCxnSpPr/>
          <p:nvPr/>
        </p:nvCxnSpPr>
        <p:spPr>
          <a:xfrm>
            <a:off x="7348287" y="1648915"/>
            <a:ext cx="0" cy="3035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6707FC9D-AE84-E9FC-A13D-AEF03B58316E}"/>
                  </a:ext>
                </a:extLst>
              </p:cNvPr>
              <p:cNvSpPr txBox="1"/>
              <p:nvPr/>
            </p:nvSpPr>
            <p:spPr>
              <a:xfrm>
                <a:off x="7028873" y="1278722"/>
                <a:ext cx="63882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ja-JP" altLang="en-US" sz="1400" b="1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6707FC9D-AE84-E9FC-A13D-AEF03B583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873" y="1278722"/>
                <a:ext cx="638829" cy="215444"/>
              </a:xfrm>
              <a:prstGeom prst="rect">
                <a:avLst/>
              </a:prstGeom>
              <a:blipFill>
                <a:blip r:embed="rId17"/>
                <a:stretch>
                  <a:fillRect l="-4762" t="-2857" r="-8571" b="-3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8C3CBEB-CDE2-2EBA-4729-16CE568A0CA7}"/>
                  </a:ext>
                </a:extLst>
              </p:cNvPr>
              <p:cNvSpPr txBox="1"/>
              <p:nvPr/>
            </p:nvSpPr>
            <p:spPr>
              <a:xfrm>
                <a:off x="7963466" y="1284399"/>
                <a:ext cx="87139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ja-JP" altLang="en-US" sz="1400" b="1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8C3CBEB-CDE2-2EBA-4729-16CE568A0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3466" y="1284399"/>
                <a:ext cx="871392" cy="215444"/>
              </a:xfrm>
              <a:prstGeom prst="rect">
                <a:avLst/>
              </a:prstGeom>
              <a:blipFill>
                <a:blip r:embed="rId18"/>
                <a:stretch>
                  <a:fillRect l="-3497" t="-5714" r="-6294" b="-3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8E9EF168-22EE-F925-83E4-CB0D25C1B45A}"/>
                  </a:ext>
                </a:extLst>
              </p:cNvPr>
              <p:cNvSpPr txBox="1"/>
              <p:nvPr/>
            </p:nvSpPr>
            <p:spPr>
              <a:xfrm>
                <a:off x="10573959" y="1278722"/>
                <a:ext cx="11171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ja-JP" altLang="en-US" sz="1400" b="1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8E9EF168-22EE-F925-83E4-CB0D25C1B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3959" y="1278722"/>
                <a:ext cx="1117164" cy="215444"/>
              </a:xfrm>
              <a:prstGeom prst="rect">
                <a:avLst/>
              </a:prstGeom>
              <a:blipFill>
                <a:blip r:embed="rId19"/>
                <a:stretch>
                  <a:fillRect l="-2732" t="-2857" r="-4918" b="-3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7D9A27F7-13FD-EDAD-5144-2087C8746899}"/>
                  </a:ext>
                </a:extLst>
              </p:cNvPr>
              <p:cNvSpPr txBox="1"/>
              <p:nvPr/>
            </p:nvSpPr>
            <p:spPr>
              <a:xfrm>
                <a:off x="9066268" y="1278721"/>
                <a:ext cx="136293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ja-JP" altLang="en-US" sz="1400" b="1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7D9A27F7-13FD-EDAD-5144-2087C8746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268" y="1278721"/>
                <a:ext cx="1362937" cy="215444"/>
              </a:xfrm>
              <a:prstGeom prst="rect">
                <a:avLst/>
              </a:prstGeom>
              <a:blipFill>
                <a:blip r:embed="rId20"/>
                <a:stretch>
                  <a:fillRect l="-2232" t="-2857" r="-3571" b="-3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9B540D51-471D-DF19-9B2A-1FBFF105DA53}"/>
              </a:ext>
            </a:extLst>
          </p:cNvPr>
          <p:cNvCxnSpPr/>
          <p:nvPr/>
        </p:nvCxnSpPr>
        <p:spPr>
          <a:xfrm>
            <a:off x="8415294" y="1637624"/>
            <a:ext cx="0" cy="3035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D7624994-186C-5210-86B0-68DE9335F560}"/>
              </a:ext>
            </a:extLst>
          </p:cNvPr>
          <p:cNvCxnSpPr/>
          <p:nvPr/>
        </p:nvCxnSpPr>
        <p:spPr>
          <a:xfrm>
            <a:off x="9684487" y="1648915"/>
            <a:ext cx="0" cy="3035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B2D2CABC-5962-919D-A0D4-BB2966E327A9}"/>
              </a:ext>
            </a:extLst>
          </p:cNvPr>
          <p:cNvCxnSpPr/>
          <p:nvPr/>
        </p:nvCxnSpPr>
        <p:spPr>
          <a:xfrm>
            <a:off x="11117729" y="1648915"/>
            <a:ext cx="0" cy="3035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94A9D3A1-909F-E0C4-1F39-9C57294CFE39}"/>
              </a:ext>
            </a:extLst>
          </p:cNvPr>
          <p:cNvCxnSpPr/>
          <p:nvPr/>
        </p:nvCxnSpPr>
        <p:spPr>
          <a:xfrm>
            <a:off x="7360853" y="2334577"/>
            <a:ext cx="1067007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E2A14A22-5885-5FDA-DCBE-6CD52FC77FF8}"/>
              </a:ext>
            </a:extLst>
          </p:cNvPr>
          <p:cNvCxnSpPr>
            <a:cxnSpLocks/>
          </p:cNvCxnSpPr>
          <p:nvPr/>
        </p:nvCxnSpPr>
        <p:spPr>
          <a:xfrm>
            <a:off x="8422746" y="2510646"/>
            <a:ext cx="268961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059C781C-57CE-510E-FF32-99BA5D8387F4}"/>
              </a:ext>
            </a:extLst>
          </p:cNvPr>
          <p:cNvCxnSpPr>
            <a:cxnSpLocks/>
          </p:cNvCxnSpPr>
          <p:nvPr/>
        </p:nvCxnSpPr>
        <p:spPr>
          <a:xfrm flipH="1">
            <a:off x="9679118" y="2943116"/>
            <a:ext cx="1433242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0C16286F-C5D2-22B8-A97F-55798D53616C}"/>
                  </a:ext>
                </a:extLst>
              </p:cNvPr>
              <p:cNvSpPr txBox="1"/>
              <p:nvPr/>
            </p:nvSpPr>
            <p:spPr>
              <a:xfrm>
                <a:off x="7766253" y="1918920"/>
                <a:ext cx="2794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6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kumimoji="1" lang="en-US" altLang="ja-JP" sz="16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ja-JP" altLang="en-US" sz="16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0C16286F-C5D2-22B8-A97F-55798D536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253" y="1918920"/>
                <a:ext cx="279435" cy="246221"/>
              </a:xfrm>
              <a:prstGeom prst="rect">
                <a:avLst/>
              </a:prstGeom>
              <a:blipFill>
                <a:blip r:embed="rId21"/>
                <a:stretch>
                  <a:fillRect l="-15217" r="-2174"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15D3F3B0-721A-644C-0ECD-55962AC19122}"/>
                  </a:ext>
                </a:extLst>
              </p:cNvPr>
              <p:cNvSpPr txBox="1"/>
              <p:nvPr/>
            </p:nvSpPr>
            <p:spPr>
              <a:xfrm>
                <a:off x="9598818" y="2155537"/>
                <a:ext cx="19241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6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kumimoji="1" lang="en-US" altLang="ja-JP" sz="16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ja-JP" altLang="en-US" sz="16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15D3F3B0-721A-644C-0ECD-55962AC19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8818" y="2155537"/>
                <a:ext cx="192413" cy="246221"/>
              </a:xfrm>
              <a:prstGeom prst="rect">
                <a:avLst/>
              </a:prstGeom>
              <a:blipFill>
                <a:blip r:embed="rId22"/>
                <a:stretch>
                  <a:fillRect l="-38710" r="-35484"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D19547CC-3FFD-9AA9-D77D-9261E69C3431}"/>
                  </a:ext>
                </a:extLst>
              </p:cNvPr>
              <p:cNvSpPr txBox="1"/>
              <p:nvPr/>
            </p:nvSpPr>
            <p:spPr>
              <a:xfrm>
                <a:off x="10317541" y="2603771"/>
                <a:ext cx="19241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kumimoji="1" lang="en-US" altLang="ja-JP" sz="1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kumimoji="1" lang="ja-JP" altLang="en-US" sz="16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D19547CC-3FFD-9AA9-D77D-9261E69C3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541" y="2603771"/>
                <a:ext cx="192413" cy="246221"/>
              </a:xfrm>
              <a:prstGeom prst="rect">
                <a:avLst/>
              </a:prstGeom>
              <a:blipFill>
                <a:blip r:embed="rId23"/>
                <a:stretch>
                  <a:fillRect l="-38710" r="-35484" b="-146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7898617A-F4BC-DA2B-34B0-ACFBEE60ACC8}"/>
                  </a:ext>
                </a:extLst>
              </p:cNvPr>
              <p:cNvSpPr txBox="1"/>
              <p:nvPr/>
            </p:nvSpPr>
            <p:spPr>
              <a:xfrm>
                <a:off x="7370485" y="3238925"/>
                <a:ext cx="4008713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1" lang="ja-JP" altLang="en-US" sz="1600" b="1" dirty="0">
                    <a:solidFill>
                      <a:schemeClr val="tx1"/>
                    </a:solidFill>
                  </a:rPr>
                  <a:t>特徴量の追加が予測値</a:t>
                </a:r>
                <a:r>
                  <a:rPr lang="ja-JP" altLang="en-US" sz="1600" b="1" dirty="0">
                    <a:solidFill>
                      <a:schemeClr val="tx1"/>
                    </a:solidFill>
                  </a:rPr>
                  <a:t>に与える影響である限界貢献度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kumimoji="1" lang="en-US" altLang="ja-JP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ja-JP" altLang="en-US" sz="1600" b="1" dirty="0">
                    <a:solidFill>
                      <a:schemeClr val="tx1"/>
                    </a:solidFill>
                  </a:rPr>
                  <a:t>は，その追加する順番によって異なる．</a:t>
                </a:r>
                <a:endParaRPr kumimoji="1" lang="en-US" altLang="ja-JP" sz="1600" b="1" dirty="0">
                  <a:solidFill>
                    <a:schemeClr val="tx1"/>
                  </a:solidFill>
                </a:endParaRPr>
              </a:p>
              <a:p>
                <a:r>
                  <a:rPr kumimoji="1" lang="ja-JP" altLang="en-US" sz="1600" b="1" dirty="0">
                    <a:solidFill>
                      <a:schemeClr val="tx1"/>
                    </a:solidFill>
                  </a:rPr>
                  <a:t>すべての順序で</a:t>
                </a:r>
                <a:r>
                  <a:rPr lang="ja-JP" altLang="en-US" sz="1600" b="1" dirty="0">
                    <a:solidFill>
                      <a:schemeClr val="tx1"/>
                    </a:solidFill>
                  </a:rPr>
                  <a:t>限界貢献度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kumimoji="1" lang="en-US" altLang="ja-JP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ja-JP" altLang="en-US" sz="1600" b="1" dirty="0">
                    <a:solidFill>
                      <a:schemeClr val="tx1"/>
                    </a:solidFill>
                  </a:rPr>
                  <a:t>を計算し</a:t>
                </a:r>
                <a:endParaRPr kumimoji="1" lang="en-US" altLang="ja-JP" sz="1600" b="1" dirty="0">
                  <a:solidFill>
                    <a:schemeClr val="tx1"/>
                  </a:solidFill>
                </a:endParaRPr>
              </a:p>
              <a:p>
                <a:r>
                  <a:rPr lang="ja-JP" altLang="en-US" sz="1600" b="1" dirty="0"/>
                  <a:t>平均したものが</a:t>
                </a:r>
                <a:r>
                  <a:rPr lang="en-US" altLang="ja-JP" sz="1600" b="1" dirty="0"/>
                  <a:t>SHAP</a:t>
                </a:r>
                <a:r>
                  <a:rPr lang="ja-JP" altLang="en-US" sz="1600" b="1" dirty="0"/>
                  <a:t>値となる．</a:t>
                </a:r>
                <a:endParaRPr kumimoji="1" lang="ja-JP" alt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7898617A-F4BC-DA2B-34B0-ACFBEE60A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485" y="3238925"/>
                <a:ext cx="4008713" cy="1231106"/>
              </a:xfrm>
              <a:prstGeom prst="rect">
                <a:avLst/>
              </a:prstGeom>
              <a:blipFill>
                <a:blip r:embed="rId24"/>
                <a:stretch>
                  <a:fillRect l="-3040" t="-4950" b="-94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4CDE408E-446C-C241-11E9-3EBC6BB5F244}"/>
                  </a:ext>
                </a:extLst>
              </p:cNvPr>
              <p:cNvSpPr txBox="1"/>
              <p:nvPr/>
            </p:nvSpPr>
            <p:spPr>
              <a:xfrm>
                <a:off x="7358290" y="5215988"/>
                <a:ext cx="356990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1" lang="ja-JP" altLang="en-US" sz="1600" b="1" dirty="0">
                    <a:solidFill>
                      <a:schemeClr val="tx1"/>
                    </a:solidFill>
                  </a:rPr>
                  <a:t>特徴量の追加が予測値</a:t>
                </a:r>
                <a:r>
                  <a:rPr lang="ja-JP" altLang="en-US" sz="1600" b="1" dirty="0">
                    <a:solidFill>
                      <a:schemeClr val="tx1"/>
                    </a:solidFill>
                  </a:rPr>
                  <a:t>に与える影響が限界貢献度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kumimoji="1" lang="en-US" altLang="ja-JP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kumimoji="1" lang="ja-JP" alt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4CDE408E-446C-C241-11E9-3EBC6BB5F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290" y="5215988"/>
                <a:ext cx="3569905" cy="492443"/>
              </a:xfrm>
              <a:prstGeom prst="rect">
                <a:avLst/>
              </a:prstGeom>
              <a:blipFill>
                <a:blip r:embed="rId25"/>
                <a:stretch>
                  <a:fillRect l="-3413" t="-13750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242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2AC3C36-ACC9-1CE0-0C0C-B59FB908FF2F}"/>
              </a:ext>
            </a:extLst>
          </p:cNvPr>
          <p:cNvSpPr/>
          <p:nvPr/>
        </p:nvSpPr>
        <p:spPr>
          <a:xfrm>
            <a:off x="105229" y="81193"/>
            <a:ext cx="11981542" cy="669561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C2F3A88F-E467-41DA-A8D7-6AC37F23E4E3}"/>
              </a:ext>
            </a:extLst>
          </p:cNvPr>
          <p:cNvGrpSpPr/>
          <p:nvPr/>
        </p:nvGrpSpPr>
        <p:grpSpPr>
          <a:xfrm>
            <a:off x="105229" y="81193"/>
            <a:ext cx="11981543" cy="849832"/>
            <a:chOff x="48391" y="6321371"/>
            <a:chExt cx="12030403" cy="533400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2ED80F80-5700-469C-9A4C-C26CF1C8818B}"/>
                </a:ext>
              </a:extLst>
            </p:cNvPr>
            <p:cNvSpPr/>
            <p:nvPr/>
          </p:nvSpPr>
          <p:spPr>
            <a:xfrm>
              <a:off x="48391" y="6321371"/>
              <a:ext cx="12030403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099CD2A-6F29-4E2A-822F-54E6F5D59C9E}"/>
                </a:ext>
              </a:extLst>
            </p:cNvPr>
            <p:cNvSpPr txBox="1"/>
            <p:nvPr/>
          </p:nvSpPr>
          <p:spPr>
            <a:xfrm>
              <a:off x="1824836" y="6423871"/>
              <a:ext cx="8477512" cy="3284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b="1" dirty="0">
                  <a:solidFill>
                    <a:schemeClr val="bg1"/>
                  </a:solidFill>
                </a:rPr>
                <a:t>SHAP</a:t>
              </a:r>
              <a:r>
                <a:rPr kumimoji="1" lang="ja-JP" altLang="en-US" sz="2800" b="1" dirty="0">
                  <a:solidFill>
                    <a:schemeClr val="bg1"/>
                  </a:solidFill>
                </a:rPr>
                <a:t>（</a:t>
              </a:r>
              <a:r>
                <a:rPr kumimoji="1" lang="en-US" altLang="ja-JP" sz="2800" b="1" dirty="0">
                  <a:solidFill>
                    <a:schemeClr val="bg1"/>
                  </a:solidFill>
                </a:rPr>
                <a:t>SHapley Additive exPlanations</a:t>
              </a:r>
              <a:r>
                <a:rPr kumimoji="1" lang="ja-JP" altLang="en-US" sz="2800" b="1" dirty="0">
                  <a:solidFill>
                    <a:schemeClr val="bg1"/>
                  </a:solidFill>
                </a:rPr>
                <a:t>）</a:t>
              </a:r>
            </a:p>
          </p:txBody>
        </p:sp>
      </p:grp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F09591A-3A8D-44E2-5142-9523526EEAF7}"/>
              </a:ext>
            </a:extLst>
          </p:cNvPr>
          <p:cNvSpPr/>
          <p:nvPr/>
        </p:nvSpPr>
        <p:spPr>
          <a:xfrm>
            <a:off x="545753" y="4125778"/>
            <a:ext cx="5624347" cy="241073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00B206B6-E832-7D2D-C29C-CD887CFFBB38}"/>
              </a:ext>
            </a:extLst>
          </p:cNvPr>
          <p:cNvSpPr/>
          <p:nvPr/>
        </p:nvSpPr>
        <p:spPr>
          <a:xfrm>
            <a:off x="6331914" y="1110015"/>
            <a:ext cx="591659" cy="60071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8AB49C1-5D1E-5CE4-304C-A2C6B67AFDF6}"/>
                  </a:ext>
                </a:extLst>
              </p:cNvPr>
              <p:cNvSpPr txBox="1"/>
              <p:nvPr/>
            </p:nvSpPr>
            <p:spPr>
              <a:xfrm>
                <a:off x="681968" y="4314126"/>
                <a:ext cx="5334987" cy="7924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ja-JP" altLang="en-US" sz="2000" b="1" i="1" smtClean="0">
                              <a:latin typeface="Cambria Math" panose="02040503050406030204" pitchFamily="18" charset="0"/>
                            </a:rPr>
                            <m:t>𝓢</m:t>
                          </m:r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⊆</m:t>
                          </m:r>
                          <m:r>
                            <a:rPr kumimoji="1" lang="ja-JP" alt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𝓝</m:t>
                          </m:r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∖{</m:t>
                          </m:r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  <m:d>
                                <m:dPr>
                                  <m:ctrlPr>
                                    <a:rPr kumimoji="1" lang="en-US" altLang="ja-JP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000" b="1" i="1" smtClean="0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  <m:r>
                                    <a:rPr kumimoji="1" lang="en-US" altLang="ja-JP" sz="2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ja-JP" sz="2000" b="1" i="1" smtClean="0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  <m:r>
                                    <a:rPr kumimoji="1" lang="en-US" altLang="ja-JP" sz="2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en-US" altLang="ja-JP" sz="20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den>
                          </m:f>
                          <m:d>
                            <m:dPr>
                              <m:ctrlP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kumimoji="1" lang="en-US" altLang="ja-JP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ja-JP" altLang="en-US" sz="2000" b="1" i="1" smtClean="0">
                                      <a:latin typeface="Cambria Math" panose="02040503050406030204" pitchFamily="18" charset="0"/>
                                    </a:rPr>
                                    <m:t>𝓢</m:t>
                                  </m:r>
                                  <m:r>
                                    <a:rPr kumimoji="1" lang="en-US" altLang="ja-JP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∪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kumimoji="1" lang="en-US" altLang="ja-JP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𝒊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kumimoji="1" lang="en-US" altLang="ja-JP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ja-JP" alt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𝓢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kumimoji="1" lang="ja-JP" altLang="en-US" sz="2000" b="1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8AB49C1-5D1E-5CE4-304C-A2C6B67AF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68" y="4314126"/>
                <a:ext cx="5334987" cy="7924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AD29566-A9C3-EDC2-FA19-E2291B01CC21}"/>
                  </a:ext>
                </a:extLst>
              </p:cNvPr>
              <p:cNvSpPr txBox="1"/>
              <p:nvPr/>
            </p:nvSpPr>
            <p:spPr>
              <a:xfrm>
                <a:off x="1014559" y="5297860"/>
                <a:ext cx="30254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1600" b="1" i="1" smtClean="0">
                            <a:latin typeface="Cambria Math" panose="02040503050406030204" pitchFamily="18" charset="0"/>
                          </a:rPr>
                          <m:t>𝝓</m:t>
                        </m:r>
                      </m:e>
                      <m:sub>
                        <m:r>
                          <a:rPr kumimoji="1" lang="en-US" altLang="ja-JP" sz="16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ja-JP" altLang="en-US" sz="1600" b="1" i="1"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r>
                  <a:rPr kumimoji="1" lang="ja-JP" altLang="en-US" sz="1600" b="1" dirty="0"/>
                  <a:t>要素</a:t>
                </a:r>
                <a14:m>
                  <m:oMath xmlns:m="http://schemas.openxmlformats.org/officeDocument/2006/math">
                    <m:r>
                      <a:rPr kumimoji="1" lang="en-US" altLang="ja-JP" sz="1600" b="1" i="1" dirty="0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kumimoji="1" lang="ja-JP" altLang="en-US" sz="1600" b="1" dirty="0"/>
                  <a:t>の</a:t>
                </a:r>
                <a:r>
                  <a:rPr kumimoji="1" lang="en-US" altLang="ja-JP" sz="1600" b="1" dirty="0"/>
                  <a:t>Shapley</a:t>
                </a:r>
                <a:r>
                  <a:rPr kumimoji="1" lang="ja-JP" altLang="en-US" sz="1600" b="1" dirty="0"/>
                  <a:t>値</a:t>
                </a: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AD29566-A9C3-EDC2-FA19-E2291B01C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559" y="5297860"/>
                <a:ext cx="3025417" cy="338554"/>
              </a:xfrm>
              <a:prstGeom prst="rect">
                <a:avLst/>
              </a:prstGeom>
              <a:blipFill>
                <a:blip r:embed="rId3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楕円 13">
            <a:extLst>
              <a:ext uri="{FF2B5EF4-FFF2-40B4-BE49-F238E27FC236}">
                <a16:creationId xmlns:a16="http://schemas.microsoft.com/office/drawing/2014/main" id="{AC9E39EC-9125-4DB8-7E0A-4BA90931ACC3}"/>
              </a:ext>
            </a:extLst>
          </p:cNvPr>
          <p:cNvSpPr/>
          <p:nvPr/>
        </p:nvSpPr>
        <p:spPr>
          <a:xfrm>
            <a:off x="6331913" y="1866392"/>
            <a:ext cx="591659" cy="60071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8D2E24BF-4C44-868A-B47E-3A7196BA6BF6}"/>
              </a:ext>
            </a:extLst>
          </p:cNvPr>
          <p:cNvSpPr/>
          <p:nvPr/>
        </p:nvSpPr>
        <p:spPr>
          <a:xfrm>
            <a:off x="6331913" y="2620538"/>
            <a:ext cx="591659" cy="60071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D20ABEF-61EA-1D6D-3E42-4DFEE9A16B2A}"/>
                  </a:ext>
                </a:extLst>
              </p:cNvPr>
              <p:cNvSpPr txBox="1"/>
              <p:nvPr/>
            </p:nvSpPr>
            <p:spPr>
              <a:xfrm flipH="1">
                <a:off x="6418698" y="1212386"/>
                <a:ext cx="418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D20ABEF-61EA-1D6D-3E42-4DFEE9A16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18698" y="1212386"/>
                <a:ext cx="41808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CB081BD-7354-C64D-414C-19E012AC94A2}"/>
                  </a:ext>
                </a:extLst>
              </p:cNvPr>
              <p:cNvSpPr txBox="1"/>
              <p:nvPr/>
            </p:nvSpPr>
            <p:spPr>
              <a:xfrm flipH="1">
                <a:off x="6415707" y="1968224"/>
                <a:ext cx="418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8CB081BD-7354-C64D-414C-19E012AC9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15707" y="1968224"/>
                <a:ext cx="41808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5847267-4337-1B22-7930-C08DDDCE5854}"/>
                  </a:ext>
                </a:extLst>
              </p:cNvPr>
              <p:cNvSpPr txBox="1"/>
              <p:nvPr/>
            </p:nvSpPr>
            <p:spPr>
              <a:xfrm flipH="1">
                <a:off x="6415707" y="2713293"/>
                <a:ext cx="418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5847267-4337-1B22-7930-C08DDDCE5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15707" y="2713293"/>
                <a:ext cx="41808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C83F3107-35A8-396A-45E8-54021937F953}"/>
                  </a:ext>
                </a:extLst>
              </p:cNvPr>
              <p:cNvSpPr txBox="1"/>
              <p:nvPr/>
            </p:nvSpPr>
            <p:spPr>
              <a:xfrm>
                <a:off x="1128464" y="5633107"/>
                <a:ext cx="29115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sz="1600" b="1" i="1" smtClean="0">
                        <a:latin typeface="Cambria Math" panose="02040503050406030204" pitchFamily="18" charset="0"/>
                      </a:rPr>
                      <m:t>𝓢</m:t>
                    </m:r>
                    <m:r>
                      <a:rPr lang="ja-JP" altLang="en-US" sz="1600" b="1" i="1">
                        <a:latin typeface="Cambria Math" panose="02040503050406030204" pitchFamily="18" charset="0"/>
                      </a:rPr>
                      <m:t>：</m:t>
                    </m:r>
                    <m:r>
                      <a:rPr lang="ja-JP" altLang="en-US" sz="1600" b="1" i="1" smtClean="0">
                        <a:latin typeface="Cambria Math" panose="02040503050406030204" pitchFamily="18" charset="0"/>
                      </a:rPr>
                      <m:t>𝓝</m:t>
                    </m:r>
                  </m:oMath>
                </a14:m>
                <a:r>
                  <a:rPr kumimoji="1" lang="ja-JP" altLang="en-US" sz="1600" b="1" dirty="0"/>
                  <a:t>から要素</a:t>
                </a:r>
                <a14:m>
                  <m:oMath xmlns:m="http://schemas.openxmlformats.org/officeDocument/2006/math">
                    <m:r>
                      <a:rPr kumimoji="1" lang="en-US" altLang="ja-JP" sz="1600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kumimoji="1" lang="ja-JP" altLang="en-US" sz="1600" b="1" dirty="0"/>
                  <a:t>を除いた要素</a:t>
                </a: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C83F3107-35A8-396A-45E8-54021937F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464" y="5633107"/>
                <a:ext cx="2911512" cy="338554"/>
              </a:xfrm>
              <a:prstGeom prst="rect">
                <a:avLst/>
              </a:prstGeom>
              <a:blipFill>
                <a:blip r:embed="rId7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BD3AEB8B-E0D4-6BCC-590B-D78B2E8722CC}"/>
                  </a:ext>
                </a:extLst>
              </p:cNvPr>
              <p:cNvSpPr txBox="1"/>
              <p:nvPr/>
            </p:nvSpPr>
            <p:spPr>
              <a:xfrm>
                <a:off x="1128463" y="5949488"/>
                <a:ext cx="13788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16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ja-JP" altLang="en-US" sz="1600" b="1" i="1">
                        <a:latin typeface="Cambria Math" panose="02040503050406030204" pitchFamily="18" charset="0"/>
                      </a:rPr>
                      <m:t>：</m:t>
                    </m:r>
                    <m:r>
                      <a:rPr lang="ja-JP" altLang="en-US" sz="1600" b="1" dirty="0">
                        <a:latin typeface="Cambria Math" panose="02040503050406030204" pitchFamily="18" charset="0"/>
                      </a:rPr>
                      <m:t>𝓢</m:t>
                    </m:r>
                  </m:oMath>
                </a14:m>
                <a:r>
                  <a:rPr kumimoji="1" lang="ja-JP" altLang="en-US" sz="1600" b="1" dirty="0"/>
                  <a:t>の数</a:t>
                </a: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BD3AEB8B-E0D4-6BCC-590B-D78B2E872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463" y="5949488"/>
                <a:ext cx="1378878" cy="338554"/>
              </a:xfrm>
              <a:prstGeom prst="rect">
                <a:avLst/>
              </a:prstGeom>
              <a:blipFill>
                <a:blip r:embed="rId8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243C8E8-30C3-6CA0-9130-2ED10DB155A3}"/>
                  </a:ext>
                </a:extLst>
              </p:cNvPr>
              <p:cNvSpPr txBox="1"/>
              <p:nvPr/>
            </p:nvSpPr>
            <p:spPr>
              <a:xfrm>
                <a:off x="4153881" y="5294935"/>
                <a:ext cx="10131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1600" b="1" i="1" smtClean="0">
                        <a:latin typeface="Cambria Math" panose="02040503050406030204" pitchFamily="18" charset="0"/>
                      </a:rPr>
                      <m:t>𝓝</m:t>
                    </m:r>
                    <m:r>
                      <a:rPr lang="ja-JP" altLang="en-US" sz="1600" b="1" i="1"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r>
                  <a:rPr kumimoji="1" lang="ja-JP" altLang="en-US" sz="1600" b="1" dirty="0"/>
                  <a:t>要素</a:t>
                </a: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6243C8E8-30C3-6CA0-9130-2ED10DB15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881" y="5294935"/>
                <a:ext cx="1013153" cy="338554"/>
              </a:xfrm>
              <a:prstGeom prst="rect">
                <a:avLst/>
              </a:prstGeom>
              <a:blipFill>
                <a:blip r:embed="rId9"/>
                <a:stretch>
                  <a:fillRect t="-5455" r="-1198" b="-2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53481CD7-5DB1-95E9-E06C-DA3AFD53CD41}"/>
                  </a:ext>
                </a:extLst>
              </p:cNvPr>
              <p:cNvSpPr txBox="1"/>
              <p:nvPr/>
            </p:nvSpPr>
            <p:spPr>
              <a:xfrm>
                <a:off x="4209230" y="5612295"/>
                <a:ext cx="13788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1600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ja-JP" altLang="en-US" sz="1600" b="1" i="1">
                        <a:latin typeface="Cambria Math" panose="02040503050406030204" pitchFamily="18" charset="0"/>
                      </a:rPr>
                      <m:t>：</m:t>
                    </m:r>
                    <m:r>
                      <a:rPr lang="ja-JP" altLang="en-US" sz="1600" b="1" i="1">
                        <a:latin typeface="Cambria Math" panose="02040503050406030204" pitchFamily="18" charset="0"/>
                      </a:rPr>
                      <m:t>𝓝</m:t>
                    </m:r>
                  </m:oMath>
                </a14:m>
                <a:r>
                  <a:rPr kumimoji="1" lang="ja-JP" altLang="en-US" sz="1600" b="1" dirty="0"/>
                  <a:t>の数</a:t>
                </a: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53481CD7-5DB1-95E9-E06C-DA3AFD53C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230" y="5612295"/>
                <a:ext cx="1378878" cy="338554"/>
              </a:xfrm>
              <a:prstGeom prst="rect">
                <a:avLst/>
              </a:prstGeom>
              <a:blipFill>
                <a:blip r:embed="rId10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9CF7C16-739D-5DA2-7773-C5BF84B3C3DC}"/>
                  </a:ext>
                </a:extLst>
              </p:cNvPr>
              <p:cNvSpPr txBox="1"/>
              <p:nvPr/>
            </p:nvSpPr>
            <p:spPr>
              <a:xfrm>
                <a:off x="4039976" y="5949488"/>
                <a:ext cx="15466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kumimoji="1" lang="en-US" altLang="ja-JP" sz="1600" b="1" i="1" smtClean="0">
                        <a:latin typeface="Cambria Math" panose="02040503050406030204" pitchFamily="18" charset="0"/>
                      </a:rPr>
                      <m:t>(⋅)</m:t>
                    </m:r>
                    <m:r>
                      <a:rPr lang="ja-JP" altLang="en-US" sz="1600" b="1" i="1"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r>
                  <a:rPr lang="ja-JP" altLang="en-US" sz="1600" b="1" dirty="0"/>
                  <a:t>特性関数</a:t>
                </a:r>
                <a:endParaRPr kumimoji="1" lang="ja-JP" altLang="en-US" sz="1600" b="1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9CF7C16-739D-5DA2-7773-C5BF84B3C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976" y="5949488"/>
                <a:ext cx="1546697" cy="338554"/>
              </a:xfrm>
              <a:prstGeom prst="rect">
                <a:avLst/>
              </a:prstGeom>
              <a:blipFill>
                <a:blip r:embed="rId11"/>
                <a:stretch>
                  <a:fillRect l="-395" t="-5357" r="-1186" b="-2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4CDE408E-446C-C241-11E9-3EBC6BB5F244}"/>
                  </a:ext>
                </a:extLst>
              </p:cNvPr>
              <p:cNvSpPr txBox="1"/>
              <p:nvPr/>
            </p:nvSpPr>
            <p:spPr>
              <a:xfrm>
                <a:off x="7293255" y="5532007"/>
                <a:ext cx="3569905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1" lang="ja-JP" altLang="en-US" sz="1600" b="1" dirty="0">
                    <a:solidFill>
                      <a:schemeClr val="tx1"/>
                    </a:solidFill>
                  </a:rPr>
                  <a:t>特徴量の追加が予測値</a:t>
                </a:r>
                <a:r>
                  <a:rPr lang="ja-JP" altLang="en-US" sz="1600" b="1" dirty="0">
                    <a:solidFill>
                      <a:schemeClr val="tx1"/>
                    </a:solidFill>
                  </a:rPr>
                  <a:t>に与える影響が限界貢献度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kumimoji="1" lang="en-US" altLang="ja-JP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ja-JP" altLang="en-US" sz="1600" b="1" dirty="0">
                    <a:solidFill>
                      <a:schemeClr val="tx1"/>
                    </a:solidFill>
                  </a:rPr>
                  <a:t>となり，</a:t>
                </a:r>
                <a:endParaRPr kumimoji="1" lang="en-US" altLang="ja-JP" sz="1600" b="1" dirty="0">
                  <a:solidFill>
                    <a:schemeClr val="tx1"/>
                  </a:solidFill>
                </a:endParaRPr>
              </a:p>
              <a:p>
                <a:r>
                  <a:rPr kumimoji="1" lang="ja-JP" altLang="en-US" sz="1600" b="1" dirty="0">
                    <a:solidFill>
                      <a:schemeClr val="tx1"/>
                    </a:solidFill>
                  </a:rPr>
                  <a:t>すべての順序で</a:t>
                </a:r>
                <a:r>
                  <a:rPr lang="ja-JP" altLang="en-US" sz="1600" b="1" dirty="0">
                    <a:solidFill>
                      <a:schemeClr val="tx1"/>
                    </a:solidFill>
                  </a:rPr>
                  <a:t>限界貢献度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kumimoji="1" lang="en-US" altLang="ja-JP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ja-JP" altLang="en-US" sz="1600" b="1" dirty="0">
                    <a:solidFill>
                      <a:schemeClr val="tx1"/>
                    </a:solidFill>
                  </a:rPr>
                  <a:t>を計算し</a:t>
                </a:r>
                <a:endParaRPr kumimoji="1" lang="en-US" altLang="ja-JP" sz="1600" b="1" dirty="0">
                  <a:solidFill>
                    <a:schemeClr val="tx1"/>
                  </a:solidFill>
                </a:endParaRPr>
              </a:p>
              <a:p>
                <a:r>
                  <a:rPr lang="ja-JP" altLang="en-US" sz="1600" b="1" dirty="0"/>
                  <a:t>平均したものを「</a:t>
                </a:r>
                <a:r>
                  <a:rPr lang="en-US" altLang="ja-JP" sz="1600" b="1" dirty="0"/>
                  <a:t>SHAP</a:t>
                </a:r>
                <a:r>
                  <a:rPr lang="ja-JP" altLang="en-US" sz="1600" b="1" dirty="0"/>
                  <a:t>値」とする．</a:t>
                </a:r>
                <a:endParaRPr kumimoji="1" lang="ja-JP" alt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4CDE408E-446C-C241-11E9-3EBC6BB5F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3255" y="5532007"/>
                <a:ext cx="3569905" cy="984885"/>
              </a:xfrm>
              <a:prstGeom prst="rect">
                <a:avLst/>
              </a:prstGeom>
              <a:blipFill>
                <a:blip r:embed="rId12"/>
                <a:stretch>
                  <a:fillRect l="-3413" t="-6173" b="-117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話し合う人たちのイラスト（男性1）">
            <a:extLst>
              <a:ext uri="{FF2B5EF4-FFF2-40B4-BE49-F238E27FC236}">
                <a16:creationId xmlns:a16="http://schemas.microsoft.com/office/drawing/2014/main" id="{71814701-91CB-9235-D273-7794DDB71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74" y="1414008"/>
            <a:ext cx="529960" cy="64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話し合う人たちのイラスト（女性3）">
            <a:extLst>
              <a:ext uri="{FF2B5EF4-FFF2-40B4-BE49-F238E27FC236}">
                <a16:creationId xmlns:a16="http://schemas.microsoft.com/office/drawing/2014/main" id="{49B73CB0-0E84-7110-6C47-50334C310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73" y="2194757"/>
            <a:ext cx="529961" cy="64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話し合う人たちのイラスト（男性4）">
            <a:extLst>
              <a:ext uri="{FF2B5EF4-FFF2-40B4-BE49-F238E27FC236}">
                <a16:creationId xmlns:a16="http://schemas.microsoft.com/office/drawing/2014/main" id="{654E6867-8373-FB85-BBBE-981C5C8CD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80773" y="2973276"/>
            <a:ext cx="529960" cy="6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ドル袋のイラスト（お金）">
            <a:extLst>
              <a:ext uri="{FF2B5EF4-FFF2-40B4-BE49-F238E27FC236}">
                <a16:creationId xmlns:a16="http://schemas.microsoft.com/office/drawing/2014/main" id="{AB98E638-1B9F-E1BC-DF3B-FBC311775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07" y="1925919"/>
            <a:ext cx="1022768" cy="111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3BCF9F74-302B-EB2E-E3EE-ACA6B9A8A1FB}"/>
              </a:ext>
            </a:extLst>
          </p:cNvPr>
          <p:cNvCxnSpPr/>
          <p:nvPr/>
        </p:nvCxnSpPr>
        <p:spPr>
          <a:xfrm>
            <a:off x="882478" y="1788905"/>
            <a:ext cx="778934" cy="6123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DC758B97-4504-0C13-4147-53A06B272CF2}"/>
              </a:ext>
            </a:extLst>
          </p:cNvPr>
          <p:cNvCxnSpPr>
            <a:cxnSpLocks/>
          </p:cNvCxnSpPr>
          <p:nvPr/>
        </p:nvCxnSpPr>
        <p:spPr>
          <a:xfrm>
            <a:off x="913524" y="2526145"/>
            <a:ext cx="7478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AF02BE0B-FE49-4DC9-60F4-256A918D7502}"/>
              </a:ext>
            </a:extLst>
          </p:cNvPr>
          <p:cNvCxnSpPr>
            <a:cxnSpLocks/>
          </p:cNvCxnSpPr>
          <p:nvPr/>
        </p:nvCxnSpPr>
        <p:spPr>
          <a:xfrm flipV="1">
            <a:off x="913524" y="2651041"/>
            <a:ext cx="747888" cy="6727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9EFFFC9-225E-40D5-DAE6-EB17D15F3EDC}"/>
              </a:ext>
            </a:extLst>
          </p:cNvPr>
          <p:cNvSpPr txBox="1"/>
          <p:nvPr/>
        </p:nvSpPr>
        <p:spPr>
          <a:xfrm>
            <a:off x="2946848" y="1224613"/>
            <a:ext cx="3385065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600" b="1" dirty="0">
                <a:solidFill>
                  <a:schemeClr val="tx1"/>
                </a:solidFill>
              </a:rPr>
              <a:t>3</a:t>
            </a:r>
            <a:r>
              <a:rPr kumimoji="1" lang="ja-JP" altLang="en-US" sz="1600" b="1" dirty="0">
                <a:solidFill>
                  <a:schemeClr val="tx1"/>
                </a:solidFill>
              </a:rPr>
              <a:t>人で得た報酬を，より貢献度の</a:t>
            </a:r>
            <a:endParaRPr kumimoji="1" lang="en-US" altLang="ja-JP" sz="1600" b="1" dirty="0">
              <a:solidFill>
                <a:schemeClr val="tx1"/>
              </a:solidFill>
            </a:endParaRPr>
          </a:p>
          <a:p>
            <a:r>
              <a:rPr kumimoji="1" lang="ja-JP" altLang="en-US" sz="1600" b="1" dirty="0">
                <a:solidFill>
                  <a:schemeClr val="tx1"/>
                </a:solidFill>
              </a:rPr>
              <a:t>高い人に</a:t>
            </a:r>
            <a:r>
              <a:rPr lang="ja-JP" altLang="en-US" sz="1600" b="1" dirty="0"/>
              <a:t>，より多くの報酬を配分</a:t>
            </a:r>
            <a:endParaRPr lang="en-US" altLang="ja-JP" sz="1600" b="1" dirty="0"/>
          </a:p>
          <a:p>
            <a:r>
              <a:rPr lang="ja-JP" altLang="en-US" sz="1600" b="1" dirty="0"/>
              <a:t>することを考える．</a:t>
            </a:r>
            <a:endParaRPr lang="en-US" altLang="ja-JP" sz="1600" b="1" dirty="0"/>
          </a:p>
          <a:p>
            <a:endParaRPr lang="en-US" altLang="ja-JP" sz="1600" b="1" dirty="0"/>
          </a:p>
          <a:p>
            <a:r>
              <a:rPr kumimoji="1" lang="ja-JP" altLang="en-US" sz="1600" b="1" dirty="0">
                <a:solidFill>
                  <a:schemeClr val="tx1"/>
                </a:solidFill>
              </a:rPr>
              <a:t>このとき貢献度は，それぞれが</a:t>
            </a:r>
            <a:endParaRPr kumimoji="1" lang="en-US" altLang="ja-JP" sz="1600" b="1" dirty="0">
              <a:solidFill>
                <a:schemeClr val="tx1"/>
              </a:solidFill>
            </a:endParaRPr>
          </a:p>
          <a:p>
            <a:r>
              <a:rPr lang="ja-JP" altLang="en-US" sz="1600" b="1" dirty="0"/>
              <a:t>参加したときに増加する報酬とする．</a:t>
            </a:r>
            <a:endParaRPr lang="en-US" altLang="ja-JP" sz="1600" b="1" dirty="0"/>
          </a:p>
          <a:p>
            <a:r>
              <a:rPr kumimoji="1" lang="ja-JP" altLang="en-US" sz="1600" b="1" dirty="0">
                <a:solidFill>
                  <a:schemeClr val="tx1"/>
                </a:solidFill>
              </a:rPr>
              <a:t>これを「限界貢献度」という．</a:t>
            </a:r>
            <a:endParaRPr kumimoji="1" lang="en-US" altLang="ja-JP" sz="1600" b="1" dirty="0">
              <a:solidFill>
                <a:schemeClr val="tx1"/>
              </a:solidFill>
            </a:endParaRPr>
          </a:p>
          <a:p>
            <a:endParaRPr kumimoji="1" lang="en-US" altLang="ja-JP" sz="1600" b="1" dirty="0">
              <a:solidFill>
                <a:schemeClr val="tx1"/>
              </a:solidFill>
            </a:endParaRPr>
          </a:p>
          <a:p>
            <a:r>
              <a:rPr lang="ja-JP" altLang="en-US" sz="1600" b="1" dirty="0"/>
              <a:t>考えられるすべての参加順の</a:t>
            </a:r>
            <a:endParaRPr lang="en-US" altLang="ja-JP" sz="1600" b="1" dirty="0"/>
          </a:p>
          <a:p>
            <a:r>
              <a:rPr lang="ja-JP" altLang="en-US" sz="1600" b="1" dirty="0"/>
              <a:t>限界貢献度を平均したものを</a:t>
            </a:r>
            <a:endParaRPr lang="en-US" altLang="ja-JP" sz="1600" b="1" dirty="0"/>
          </a:p>
          <a:p>
            <a:r>
              <a:rPr lang="ja-JP" altLang="en-US" sz="1600" b="1" dirty="0"/>
              <a:t>「</a:t>
            </a:r>
            <a:r>
              <a:rPr lang="en-US" altLang="ja-JP" sz="1600" b="1" dirty="0"/>
              <a:t>Shapley</a:t>
            </a:r>
            <a:r>
              <a:rPr lang="ja-JP" altLang="en-US" sz="1600" b="1" dirty="0"/>
              <a:t>値」という．</a:t>
            </a:r>
            <a:endParaRPr lang="en-US" altLang="ja-JP" sz="1600" b="1" dirty="0"/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366EBC13-185D-B710-0D9E-6F5CCDD88ECF}"/>
              </a:ext>
            </a:extLst>
          </p:cNvPr>
          <p:cNvSpPr/>
          <p:nvPr/>
        </p:nvSpPr>
        <p:spPr>
          <a:xfrm>
            <a:off x="8006561" y="1854689"/>
            <a:ext cx="591659" cy="60071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1C764F43-8D54-40CC-D8CD-B67C60186E97}"/>
                  </a:ext>
                </a:extLst>
              </p:cNvPr>
              <p:cNvSpPr txBox="1"/>
              <p:nvPr/>
            </p:nvSpPr>
            <p:spPr>
              <a:xfrm flipH="1">
                <a:off x="8102614" y="1951360"/>
                <a:ext cx="418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1C764F43-8D54-40CC-D8CD-B67C60186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102614" y="1951360"/>
                <a:ext cx="418087" cy="369332"/>
              </a:xfrm>
              <a:prstGeom prst="rect">
                <a:avLst/>
              </a:prstGeom>
              <a:blipFill>
                <a:blip r:embed="rId1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B1956AB0-388A-0BC8-3223-5790C2778AEB}"/>
              </a:ext>
            </a:extLst>
          </p:cNvPr>
          <p:cNvCxnSpPr/>
          <p:nvPr/>
        </p:nvCxnSpPr>
        <p:spPr>
          <a:xfrm>
            <a:off x="7082354" y="1411280"/>
            <a:ext cx="778934" cy="6123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DBAAA426-26C5-A575-C1F0-1944529F37AC}"/>
              </a:ext>
            </a:extLst>
          </p:cNvPr>
          <p:cNvCxnSpPr>
            <a:cxnSpLocks/>
          </p:cNvCxnSpPr>
          <p:nvPr/>
        </p:nvCxnSpPr>
        <p:spPr>
          <a:xfrm>
            <a:off x="7113400" y="2148520"/>
            <a:ext cx="7478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B0FD872F-064C-F3F2-01A7-05D4BFB0361A}"/>
              </a:ext>
            </a:extLst>
          </p:cNvPr>
          <p:cNvCxnSpPr>
            <a:cxnSpLocks/>
          </p:cNvCxnSpPr>
          <p:nvPr/>
        </p:nvCxnSpPr>
        <p:spPr>
          <a:xfrm flipV="1">
            <a:off x="7113400" y="2273416"/>
            <a:ext cx="747888" cy="6727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F50E0A28-9F48-05EE-673B-EB202BF26D6D}"/>
              </a:ext>
            </a:extLst>
          </p:cNvPr>
          <p:cNvSpPr txBox="1"/>
          <p:nvPr/>
        </p:nvSpPr>
        <p:spPr>
          <a:xfrm>
            <a:off x="8781096" y="1420631"/>
            <a:ext cx="338506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1600" b="1" dirty="0"/>
              <a:t>これを機械学習で算出された</a:t>
            </a:r>
            <a:endParaRPr lang="en-US" altLang="ja-JP" sz="1600" b="1" dirty="0"/>
          </a:p>
          <a:p>
            <a:r>
              <a:rPr lang="ja-JP" altLang="en-US" sz="1600" b="1" dirty="0"/>
              <a:t>モデルに適用する．</a:t>
            </a:r>
            <a:endParaRPr lang="en-US" altLang="ja-JP" sz="1600" b="1" dirty="0"/>
          </a:p>
          <a:p>
            <a:endParaRPr lang="en-US" altLang="ja-JP" sz="1600" b="1" dirty="0"/>
          </a:p>
          <a:p>
            <a:r>
              <a:rPr lang="ja-JP" altLang="en-US" sz="1600" b="1" dirty="0"/>
              <a:t>特徴量をプレイヤに見立てて，</a:t>
            </a:r>
            <a:endParaRPr lang="en-US" altLang="ja-JP" sz="1600" b="1" dirty="0"/>
          </a:p>
          <a:p>
            <a:r>
              <a:rPr lang="ja-JP" altLang="en-US" sz="1600" b="1" dirty="0"/>
              <a:t>特徴量ごとの予測値への貢献度を</a:t>
            </a:r>
            <a:endParaRPr lang="en-US" altLang="ja-JP" sz="1600" b="1" dirty="0"/>
          </a:p>
          <a:p>
            <a:r>
              <a:rPr lang="ja-JP" altLang="en-US" sz="1600" b="1" dirty="0"/>
              <a:t>「</a:t>
            </a:r>
            <a:r>
              <a:rPr lang="en-US" altLang="ja-JP" sz="1600" b="1" dirty="0"/>
              <a:t>Shapley</a:t>
            </a:r>
            <a:r>
              <a:rPr lang="ja-JP" altLang="en-US" sz="1600" b="1" dirty="0"/>
              <a:t>値」で表す．</a:t>
            </a:r>
            <a:endParaRPr lang="en-US" altLang="ja-JP" sz="1600" b="1" dirty="0"/>
          </a:p>
        </p:txBody>
      </p: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81C8DCA1-5E86-DEA0-CDDB-CBD4B46A3202}"/>
              </a:ext>
            </a:extLst>
          </p:cNvPr>
          <p:cNvCxnSpPr>
            <a:cxnSpLocks/>
          </p:cNvCxnSpPr>
          <p:nvPr/>
        </p:nvCxnSpPr>
        <p:spPr>
          <a:xfrm>
            <a:off x="6602157" y="4059033"/>
            <a:ext cx="465050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5F898388-385A-EFE2-4248-DCDE4D0DB52F}"/>
              </a:ext>
            </a:extLst>
          </p:cNvPr>
          <p:cNvCxnSpPr/>
          <p:nvPr/>
        </p:nvCxnSpPr>
        <p:spPr>
          <a:xfrm>
            <a:off x="6973840" y="3918535"/>
            <a:ext cx="0" cy="3035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148C3D37-A577-40D1-C32D-47EB6360E608}"/>
                  </a:ext>
                </a:extLst>
              </p:cNvPr>
              <p:cNvSpPr txBox="1"/>
              <p:nvPr/>
            </p:nvSpPr>
            <p:spPr>
              <a:xfrm>
                <a:off x="6654426" y="3548342"/>
                <a:ext cx="63882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ja-JP" altLang="en-US" sz="1400" b="1" dirty="0"/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148C3D37-A577-40D1-C32D-47EB6360E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426" y="3548342"/>
                <a:ext cx="638829" cy="215444"/>
              </a:xfrm>
              <a:prstGeom prst="rect">
                <a:avLst/>
              </a:prstGeom>
              <a:blipFill>
                <a:blip r:embed="rId18"/>
                <a:stretch>
                  <a:fillRect l="-4808" t="-2857" r="-9615" b="-3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895053E4-E01A-6B60-5642-29660CAD2D81}"/>
                  </a:ext>
                </a:extLst>
              </p:cNvPr>
              <p:cNvSpPr txBox="1"/>
              <p:nvPr/>
            </p:nvSpPr>
            <p:spPr>
              <a:xfrm>
                <a:off x="7589019" y="3554019"/>
                <a:ext cx="87139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ja-JP" altLang="en-US" sz="1400" b="1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895053E4-E01A-6B60-5642-29660CAD2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019" y="3554019"/>
                <a:ext cx="871392" cy="215444"/>
              </a:xfrm>
              <a:prstGeom prst="rect">
                <a:avLst/>
              </a:prstGeom>
              <a:blipFill>
                <a:blip r:embed="rId19"/>
                <a:stretch>
                  <a:fillRect l="-3497" t="-2857" r="-6294" b="-3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DF018363-51DC-9175-61C9-B37E0A507F6F}"/>
                  </a:ext>
                </a:extLst>
              </p:cNvPr>
              <p:cNvSpPr txBox="1"/>
              <p:nvPr/>
            </p:nvSpPr>
            <p:spPr>
              <a:xfrm>
                <a:off x="10199512" y="3548342"/>
                <a:ext cx="11171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ja-JP" altLang="en-US" sz="1400" b="1" dirty="0"/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DF018363-51DC-9175-61C9-B37E0A507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9512" y="3548342"/>
                <a:ext cx="1117164" cy="215444"/>
              </a:xfrm>
              <a:prstGeom prst="rect">
                <a:avLst/>
              </a:prstGeom>
              <a:blipFill>
                <a:blip r:embed="rId20"/>
                <a:stretch>
                  <a:fillRect l="-2732" t="-2857" r="-4918" b="-3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2F300CD9-52AE-A17B-4001-B46A40147F89}"/>
                  </a:ext>
                </a:extLst>
              </p:cNvPr>
              <p:cNvSpPr txBox="1"/>
              <p:nvPr/>
            </p:nvSpPr>
            <p:spPr>
              <a:xfrm>
                <a:off x="8691821" y="3548341"/>
                <a:ext cx="136293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kumimoji="1" lang="en-US" altLang="ja-JP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kumimoji="1" lang="en-US" altLang="ja-JP" sz="1400" b="1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ja-JP" altLang="en-US" sz="1400" b="1" dirty="0"/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2F300CD9-52AE-A17B-4001-B46A40147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821" y="3548341"/>
                <a:ext cx="1362937" cy="215444"/>
              </a:xfrm>
              <a:prstGeom prst="rect">
                <a:avLst/>
              </a:prstGeom>
              <a:blipFill>
                <a:blip r:embed="rId21"/>
                <a:stretch>
                  <a:fillRect l="-2242" t="-2857" r="-4036" b="-3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4" name="直線コネクタ 1023">
            <a:extLst>
              <a:ext uri="{FF2B5EF4-FFF2-40B4-BE49-F238E27FC236}">
                <a16:creationId xmlns:a16="http://schemas.microsoft.com/office/drawing/2014/main" id="{6D776A35-A519-29C4-83D8-21771125220F}"/>
              </a:ext>
            </a:extLst>
          </p:cNvPr>
          <p:cNvCxnSpPr/>
          <p:nvPr/>
        </p:nvCxnSpPr>
        <p:spPr>
          <a:xfrm>
            <a:off x="8040847" y="3907244"/>
            <a:ext cx="0" cy="3035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直線コネクタ 1024">
            <a:extLst>
              <a:ext uri="{FF2B5EF4-FFF2-40B4-BE49-F238E27FC236}">
                <a16:creationId xmlns:a16="http://schemas.microsoft.com/office/drawing/2014/main" id="{D2DBDD56-9D52-2478-E1A3-CE341B988093}"/>
              </a:ext>
            </a:extLst>
          </p:cNvPr>
          <p:cNvCxnSpPr/>
          <p:nvPr/>
        </p:nvCxnSpPr>
        <p:spPr>
          <a:xfrm>
            <a:off x="9310040" y="3918535"/>
            <a:ext cx="0" cy="3035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直線コネクタ 1026">
            <a:extLst>
              <a:ext uri="{FF2B5EF4-FFF2-40B4-BE49-F238E27FC236}">
                <a16:creationId xmlns:a16="http://schemas.microsoft.com/office/drawing/2014/main" id="{19807052-FFC9-5CC6-B38A-2E824E73330B}"/>
              </a:ext>
            </a:extLst>
          </p:cNvPr>
          <p:cNvCxnSpPr/>
          <p:nvPr/>
        </p:nvCxnSpPr>
        <p:spPr>
          <a:xfrm>
            <a:off x="10743282" y="3918535"/>
            <a:ext cx="0" cy="3035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直線矢印コネクタ 1028">
            <a:extLst>
              <a:ext uri="{FF2B5EF4-FFF2-40B4-BE49-F238E27FC236}">
                <a16:creationId xmlns:a16="http://schemas.microsoft.com/office/drawing/2014/main" id="{4687908F-7F12-0CFB-A496-FB69CF09B59C}"/>
              </a:ext>
            </a:extLst>
          </p:cNvPr>
          <p:cNvCxnSpPr/>
          <p:nvPr/>
        </p:nvCxnSpPr>
        <p:spPr>
          <a:xfrm>
            <a:off x="6986406" y="4604197"/>
            <a:ext cx="1067007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直線矢印コネクタ 1030">
            <a:extLst>
              <a:ext uri="{FF2B5EF4-FFF2-40B4-BE49-F238E27FC236}">
                <a16:creationId xmlns:a16="http://schemas.microsoft.com/office/drawing/2014/main" id="{2DC12E37-C074-C570-0E03-544A763C724D}"/>
              </a:ext>
            </a:extLst>
          </p:cNvPr>
          <p:cNvCxnSpPr>
            <a:cxnSpLocks/>
          </p:cNvCxnSpPr>
          <p:nvPr/>
        </p:nvCxnSpPr>
        <p:spPr>
          <a:xfrm>
            <a:off x="8048299" y="4780266"/>
            <a:ext cx="2689614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直線矢印コネクタ 1032">
            <a:extLst>
              <a:ext uri="{FF2B5EF4-FFF2-40B4-BE49-F238E27FC236}">
                <a16:creationId xmlns:a16="http://schemas.microsoft.com/office/drawing/2014/main" id="{8385EEF0-F95D-8A3D-11D0-77A88EE252C9}"/>
              </a:ext>
            </a:extLst>
          </p:cNvPr>
          <p:cNvCxnSpPr>
            <a:cxnSpLocks/>
          </p:cNvCxnSpPr>
          <p:nvPr/>
        </p:nvCxnSpPr>
        <p:spPr>
          <a:xfrm flipH="1">
            <a:off x="9304671" y="5212736"/>
            <a:ext cx="1433242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4" name="テキスト ボックス 1033">
                <a:extLst>
                  <a:ext uri="{FF2B5EF4-FFF2-40B4-BE49-F238E27FC236}">
                    <a16:creationId xmlns:a16="http://schemas.microsoft.com/office/drawing/2014/main" id="{6C4E857E-0C64-B1F8-8116-F11683E17343}"/>
                  </a:ext>
                </a:extLst>
              </p:cNvPr>
              <p:cNvSpPr txBox="1"/>
              <p:nvPr/>
            </p:nvSpPr>
            <p:spPr>
              <a:xfrm>
                <a:off x="7391806" y="4188540"/>
                <a:ext cx="2794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6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kumimoji="1" lang="en-US" altLang="ja-JP" sz="16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kumimoji="1" lang="ja-JP" altLang="en-US" sz="16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34" name="テキスト ボックス 1033">
                <a:extLst>
                  <a:ext uri="{FF2B5EF4-FFF2-40B4-BE49-F238E27FC236}">
                    <a16:creationId xmlns:a16="http://schemas.microsoft.com/office/drawing/2014/main" id="{6C4E857E-0C64-B1F8-8116-F11683E17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806" y="4188540"/>
                <a:ext cx="279435" cy="246221"/>
              </a:xfrm>
              <a:prstGeom prst="rect">
                <a:avLst/>
              </a:prstGeom>
              <a:blipFill>
                <a:blip r:embed="rId22"/>
                <a:stretch>
                  <a:fillRect l="-15556" r="-4444" b="-17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5" name="テキスト ボックス 1034">
                <a:extLst>
                  <a:ext uri="{FF2B5EF4-FFF2-40B4-BE49-F238E27FC236}">
                    <a16:creationId xmlns:a16="http://schemas.microsoft.com/office/drawing/2014/main" id="{16E9F92A-0139-E0FD-2616-C14C3606221D}"/>
                  </a:ext>
                </a:extLst>
              </p:cNvPr>
              <p:cNvSpPr txBox="1"/>
              <p:nvPr/>
            </p:nvSpPr>
            <p:spPr>
              <a:xfrm>
                <a:off x="9224371" y="4425157"/>
                <a:ext cx="19241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6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kumimoji="1" lang="en-US" altLang="ja-JP" sz="16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ja-JP" altLang="en-US" sz="16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35" name="テキスト ボックス 1034">
                <a:extLst>
                  <a:ext uri="{FF2B5EF4-FFF2-40B4-BE49-F238E27FC236}">
                    <a16:creationId xmlns:a16="http://schemas.microsoft.com/office/drawing/2014/main" id="{16E9F92A-0139-E0FD-2616-C14C36062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4371" y="4425157"/>
                <a:ext cx="192413" cy="246221"/>
              </a:xfrm>
              <a:prstGeom prst="rect">
                <a:avLst/>
              </a:prstGeom>
              <a:blipFill>
                <a:blip r:embed="rId23"/>
                <a:stretch>
                  <a:fillRect l="-34375" r="-34375"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6" name="テキスト ボックス 1035">
                <a:extLst>
                  <a:ext uri="{FF2B5EF4-FFF2-40B4-BE49-F238E27FC236}">
                    <a16:creationId xmlns:a16="http://schemas.microsoft.com/office/drawing/2014/main" id="{F2D0D002-5E73-C4E3-DC50-7F493C2946BA}"/>
                  </a:ext>
                </a:extLst>
              </p:cNvPr>
              <p:cNvSpPr txBox="1"/>
              <p:nvPr/>
            </p:nvSpPr>
            <p:spPr>
              <a:xfrm>
                <a:off x="9943094" y="4873391"/>
                <a:ext cx="19241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kumimoji="1" lang="en-US" altLang="ja-JP" sz="16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kumimoji="1" lang="ja-JP" altLang="en-US" sz="16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36" name="テキスト ボックス 1035">
                <a:extLst>
                  <a:ext uri="{FF2B5EF4-FFF2-40B4-BE49-F238E27FC236}">
                    <a16:creationId xmlns:a16="http://schemas.microsoft.com/office/drawing/2014/main" id="{F2D0D002-5E73-C4E3-DC50-7F493C294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3094" y="4873391"/>
                <a:ext cx="192413" cy="246221"/>
              </a:xfrm>
              <a:prstGeom prst="rect">
                <a:avLst/>
              </a:prstGeom>
              <a:blipFill>
                <a:blip r:embed="rId24"/>
                <a:stretch>
                  <a:fillRect l="-34375" r="-34375" b="-146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7964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1007C5F-BE53-80CE-0286-91D26AF2E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76" y="1200091"/>
            <a:ext cx="4501361" cy="44578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A8EE6A5A-5BEE-4570-3567-C9B875486C0C}"/>
              </a:ext>
            </a:extLst>
          </p:cNvPr>
          <p:cNvCxnSpPr/>
          <p:nvPr/>
        </p:nvCxnSpPr>
        <p:spPr>
          <a:xfrm>
            <a:off x="4498377" y="1700046"/>
            <a:ext cx="0" cy="3457903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C77AB31-AFE9-E122-74F7-190F215E0167}"/>
              </a:ext>
            </a:extLst>
          </p:cNvPr>
          <p:cNvSpPr txBox="1"/>
          <p:nvPr/>
        </p:nvSpPr>
        <p:spPr>
          <a:xfrm>
            <a:off x="4610382" y="3198164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12km</a:t>
            </a:r>
            <a:endParaRPr kumimoji="1" lang="ja-JP" altLang="en-US" sz="2400" b="1" dirty="0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15DC8BDC-FF0E-E6BF-84C3-69FD5A055B79}"/>
              </a:ext>
            </a:extLst>
          </p:cNvPr>
          <p:cNvCxnSpPr>
            <a:cxnSpLocks/>
          </p:cNvCxnSpPr>
          <p:nvPr/>
        </p:nvCxnSpPr>
        <p:spPr>
          <a:xfrm flipH="1">
            <a:off x="901210" y="5341880"/>
            <a:ext cx="349469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708A491-F7E6-BF41-B19F-A0904F24A8E8}"/>
              </a:ext>
            </a:extLst>
          </p:cNvPr>
          <p:cNvSpPr txBox="1"/>
          <p:nvPr/>
        </p:nvSpPr>
        <p:spPr>
          <a:xfrm>
            <a:off x="2152265" y="5501006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10km</a:t>
            </a:r>
            <a:endParaRPr kumimoji="1" lang="ja-JP" altLang="en-US" sz="2400" b="1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033436C-3F81-B9B8-E099-BD503F0364B6}"/>
              </a:ext>
            </a:extLst>
          </p:cNvPr>
          <p:cNvSpPr/>
          <p:nvPr/>
        </p:nvSpPr>
        <p:spPr>
          <a:xfrm>
            <a:off x="5450211" y="428295"/>
            <a:ext cx="1282262" cy="12717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D5F071B4-D89B-38A0-391D-81D2C5388BFA}"/>
              </a:ext>
            </a:extLst>
          </p:cNvPr>
          <p:cNvCxnSpPr/>
          <p:nvPr/>
        </p:nvCxnSpPr>
        <p:spPr>
          <a:xfrm>
            <a:off x="5418680" y="1962804"/>
            <a:ext cx="1345324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26717DED-3FA2-05E4-E9E0-5BAA78AF725E}"/>
              </a:ext>
            </a:extLst>
          </p:cNvPr>
          <p:cNvCxnSpPr>
            <a:cxnSpLocks/>
          </p:cNvCxnSpPr>
          <p:nvPr/>
        </p:nvCxnSpPr>
        <p:spPr>
          <a:xfrm>
            <a:off x="7016253" y="428295"/>
            <a:ext cx="0" cy="127175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AEE8CBA-5F0F-0CC5-5FE6-22977420F7B9}"/>
              </a:ext>
            </a:extLst>
          </p:cNvPr>
          <p:cNvSpPr txBox="1"/>
          <p:nvPr/>
        </p:nvSpPr>
        <p:spPr>
          <a:xfrm>
            <a:off x="5595052" y="2133988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500m</a:t>
            </a:r>
            <a:endParaRPr kumimoji="1" lang="ja-JP" altLang="en-US" sz="24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A73BB53-9BD0-3434-C9E7-FD8453AFCB5E}"/>
              </a:ext>
            </a:extLst>
          </p:cNvPr>
          <p:cNvSpPr txBox="1"/>
          <p:nvPr/>
        </p:nvSpPr>
        <p:spPr>
          <a:xfrm>
            <a:off x="7106104" y="920043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500m</a:t>
            </a:r>
            <a:endParaRPr kumimoji="1" lang="ja-JP" altLang="en-US" sz="24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0A19D08-E70C-F976-906C-657489ADB005}"/>
              </a:ext>
            </a:extLst>
          </p:cNvPr>
          <p:cNvSpPr txBox="1"/>
          <p:nvPr/>
        </p:nvSpPr>
        <p:spPr>
          <a:xfrm>
            <a:off x="2522431" y="3198163"/>
            <a:ext cx="409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●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C3DF2CF-F7A4-7E8B-9EEF-E3F58FEAE263}"/>
              </a:ext>
            </a:extLst>
          </p:cNvPr>
          <p:cNvSpPr txBox="1"/>
          <p:nvPr/>
        </p:nvSpPr>
        <p:spPr>
          <a:xfrm>
            <a:off x="2198276" y="280820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富山駅</a:t>
            </a: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72AE83C5-2330-BDC9-AC63-AAE61A38AFD2}"/>
              </a:ext>
            </a:extLst>
          </p:cNvPr>
          <p:cNvCxnSpPr>
            <a:cxnSpLocks/>
          </p:cNvCxnSpPr>
          <p:nvPr/>
        </p:nvCxnSpPr>
        <p:spPr>
          <a:xfrm flipH="1">
            <a:off x="4167051" y="428295"/>
            <a:ext cx="1283160" cy="12393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657C25D0-B52B-C0A9-F2BE-302FD128DB47}"/>
              </a:ext>
            </a:extLst>
          </p:cNvPr>
          <p:cNvCxnSpPr>
            <a:cxnSpLocks/>
          </p:cNvCxnSpPr>
          <p:nvPr/>
        </p:nvCxnSpPr>
        <p:spPr>
          <a:xfrm flipH="1">
            <a:off x="4328160" y="1700046"/>
            <a:ext cx="1122051" cy="1200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図 33">
            <a:extLst>
              <a:ext uri="{FF2B5EF4-FFF2-40B4-BE49-F238E27FC236}">
                <a16:creationId xmlns:a16="http://schemas.microsoft.com/office/drawing/2014/main" id="{83CA3E13-7C37-B18C-CB91-C022D78B4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657" y="2412772"/>
            <a:ext cx="6464686" cy="415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148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B33DB70-B70C-F59E-5253-E9ED31AF9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97" y="887448"/>
            <a:ext cx="3706038" cy="36701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08DB8FD-592C-CA79-748E-F5C9328D4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029" y="887448"/>
            <a:ext cx="3706038" cy="36701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A1783B-080A-4DD9-9BE7-483A077F1971}"/>
              </a:ext>
            </a:extLst>
          </p:cNvPr>
          <p:cNvSpPr txBox="1"/>
          <p:nvPr/>
        </p:nvSpPr>
        <p:spPr>
          <a:xfrm>
            <a:off x="1672918" y="469859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予測値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68E4E1-0E8C-C79F-13EE-0C10BF9A24CD}"/>
              </a:ext>
            </a:extLst>
          </p:cNvPr>
          <p:cNvSpPr txBox="1"/>
          <p:nvPr/>
        </p:nvSpPr>
        <p:spPr>
          <a:xfrm>
            <a:off x="5705050" y="4698593"/>
            <a:ext cx="1107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観測</a:t>
            </a:r>
            <a:r>
              <a:rPr kumimoji="1" lang="ja-JP" altLang="en-US" sz="2400" b="1" dirty="0"/>
              <a:t>値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C05FA16-8168-E92A-52A3-F7DD9972AD9A}"/>
              </a:ext>
            </a:extLst>
          </p:cNvPr>
          <p:cNvSpPr txBox="1"/>
          <p:nvPr/>
        </p:nvSpPr>
        <p:spPr>
          <a:xfrm>
            <a:off x="2030973" y="284825"/>
            <a:ext cx="4320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2021</a:t>
            </a:r>
            <a:r>
              <a:rPr lang="ja-JP" altLang="en-US" sz="2400" b="1" dirty="0"/>
              <a:t>年</a:t>
            </a:r>
            <a:r>
              <a:rPr lang="en-US" altLang="ja-JP" sz="2400" b="1" dirty="0"/>
              <a:t>9</a:t>
            </a:r>
            <a:r>
              <a:rPr lang="ja-JP" altLang="en-US" sz="2400" b="1" dirty="0"/>
              <a:t>月</a:t>
            </a:r>
            <a:r>
              <a:rPr lang="en-US" altLang="ja-JP" sz="2400" b="1" dirty="0"/>
              <a:t>1</a:t>
            </a:r>
            <a:r>
              <a:rPr lang="ja-JP" altLang="en-US" sz="2400" b="1" dirty="0"/>
              <a:t>日の犯罪発生件数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90472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20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3A32DD6E-5CE7-4A6A-85EA-FA40A421B94B}"/>
              </a:ext>
            </a:extLst>
          </p:cNvPr>
          <p:cNvSpPr/>
          <p:nvPr/>
        </p:nvSpPr>
        <p:spPr>
          <a:xfrm>
            <a:off x="113206" y="66505"/>
            <a:ext cx="11988800" cy="6719916"/>
          </a:xfrm>
          <a:prstGeom prst="roundRect">
            <a:avLst>
              <a:gd name="adj" fmla="val 3561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33F42C5-22BB-4F2F-8DC6-6BD000D2F4A0}"/>
              </a:ext>
            </a:extLst>
          </p:cNvPr>
          <p:cNvGrpSpPr/>
          <p:nvPr/>
        </p:nvGrpSpPr>
        <p:grpSpPr>
          <a:xfrm>
            <a:off x="92404" y="40812"/>
            <a:ext cx="12030403" cy="533400"/>
            <a:chOff x="48391" y="6311836"/>
            <a:chExt cx="12030403" cy="533400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2ED80F80-5700-469C-9A4C-C26CF1C8818B}"/>
                </a:ext>
              </a:extLst>
            </p:cNvPr>
            <p:cNvSpPr/>
            <p:nvPr/>
          </p:nvSpPr>
          <p:spPr>
            <a:xfrm>
              <a:off x="48391" y="6311836"/>
              <a:ext cx="12030403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099CD2A-6F29-4E2A-822F-54E6F5D59C9E}"/>
                </a:ext>
              </a:extLst>
            </p:cNvPr>
            <p:cNvSpPr txBox="1"/>
            <p:nvPr/>
          </p:nvSpPr>
          <p:spPr>
            <a:xfrm>
              <a:off x="4199748" y="6372783"/>
              <a:ext cx="42200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>
                  <a:solidFill>
                    <a:schemeClr val="bg1"/>
                  </a:solidFill>
                </a:rPr>
                <a:t>DEA</a:t>
              </a:r>
              <a:r>
                <a:rPr lang="ja-JP" altLang="en-US" sz="2400" b="1" dirty="0">
                  <a:solidFill>
                    <a:schemeClr val="bg1"/>
                  </a:solidFill>
                </a:rPr>
                <a:t>の定式化（</a:t>
              </a:r>
              <a:r>
                <a:rPr lang="en-US" altLang="ja-JP" sz="2400" b="1" dirty="0">
                  <a:solidFill>
                    <a:schemeClr val="bg1"/>
                  </a:solidFill>
                </a:rPr>
                <a:t>CCR</a:t>
              </a:r>
              <a:r>
                <a:rPr lang="ja-JP" altLang="en-US" sz="2400" b="1" dirty="0">
                  <a:solidFill>
                    <a:schemeClr val="bg1"/>
                  </a:solidFill>
                </a:rPr>
                <a:t>モデル）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4939DE28-015B-43CD-820D-D7162E586AFA}"/>
              </a:ext>
            </a:extLst>
          </p:cNvPr>
          <p:cNvGrpSpPr/>
          <p:nvPr/>
        </p:nvGrpSpPr>
        <p:grpSpPr>
          <a:xfrm>
            <a:off x="597208" y="1518843"/>
            <a:ext cx="5146367" cy="2843607"/>
            <a:chOff x="949633" y="1585518"/>
            <a:chExt cx="5146367" cy="2843607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0E0AA7DF-EC8A-471A-B21B-EAF8C466D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485" y="3617328"/>
              <a:ext cx="2856768" cy="347698"/>
            </a:xfrm>
            <a:prstGeom prst="rect">
              <a:avLst/>
            </a:prstGeom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6D973CB5-3960-4946-A664-CD7E62F04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9386" y="3965026"/>
              <a:ext cx="2969315" cy="376249"/>
            </a:xfrm>
            <a:prstGeom prst="rect">
              <a:avLst/>
            </a:prstGeom>
          </p:spPr>
        </p:pic>
        <p:pic>
          <p:nvPicPr>
            <p:cNvPr id="7" name="図 6" descr="時計 が含まれている画像&#10;&#10;自動的に生成された説明">
              <a:extLst>
                <a:ext uri="{FF2B5EF4-FFF2-40B4-BE49-F238E27FC236}">
                  <a16:creationId xmlns:a16="http://schemas.microsoft.com/office/drawing/2014/main" id="{26991824-3DCC-48D7-9585-E55CE5937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903" y="1637453"/>
              <a:ext cx="1738398" cy="589745"/>
            </a:xfrm>
            <a:prstGeom prst="rect">
              <a:avLst/>
            </a:prstGeom>
          </p:spPr>
        </p:pic>
        <p:pic>
          <p:nvPicPr>
            <p:cNvPr id="9" name="図 8" descr="時計 が含まれている画像&#10;&#10;自動的に生成された説明">
              <a:extLst>
                <a:ext uri="{FF2B5EF4-FFF2-40B4-BE49-F238E27FC236}">
                  <a16:creationId xmlns:a16="http://schemas.microsoft.com/office/drawing/2014/main" id="{A3162469-86C8-4C6C-8764-FDA07AD2A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228" y="2222570"/>
              <a:ext cx="3229533" cy="665355"/>
            </a:xfrm>
            <a:prstGeom prst="rect">
              <a:avLst/>
            </a:prstGeom>
          </p:spPr>
        </p:pic>
        <p:pic>
          <p:nvPicPr>
            <p:cNvPr id="12" name="図 11" descr="テキスト が含まれている画像&#10;&#10;自動的に生成された説明">
              <a:extLst>
                <a:ext uri="{FF2B5EF4-FFF2-40B4-BE49-F238E27FC236}">
                  <a16:creationId xmlns:a16="http://schemas.microsoft.com/office/drawing/2014/main" id="{94AD5520-E8A5-407B-94F0-1786498EF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4563" y="2364737"/>
              <a:ext cx="1739989" cy="381020"/>
            </a:xfrm>
            <a:prstGeom prst="rect">
              <a:avLst/>
            </a:prstGeom>
          </p:spPr>
        </p:pic>
        <p:pic>
          <p:nvPicPr>
            <p:cNvPr id="14" name="図 13" descr="テキスト, 手紙&#10;&#10;自動的に生成された説明">
              <a:extLst>
                <a:ext uri="{FF2B5EF4-FFF2-40B4-BE49-F238E27FC236}">
                  <a16:creationId xmlns:a16="http://schemas.microsoft.com/office/drawing/2014/main" id="{C90477E9-33E6-48E6-A03E-DCE384553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485" y="2887925"/>
              <a:ext cx="1342925" cy="662745"/>
            </a:xfrm>
            <a:prstGeom prst="rect">
              <a:avLst/>
            </a:prstGeom>
          </p:spPr>
        </p:pic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E3EEDE46-EA78-4A4F-9028-FCA3098108AE}"/>
                </a:ext>
              </a:extLst>
            </p:cNvPr>
            <p:cNvSpPr/>
            <p:nvPr/>
          </p:nvSpPr>
          <p:spPr>
            <a:xfrm>
              <a:off x="949633" y="1585518"/>
              <a:ext cx="5146367" cy="2843607"/>
            </a:xfrm>
            <a:prstGeom prst="roundRect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矢印: 左右 18">
            <a:extLst>
              <a:ext uri="{FF2B5EF4-FFF2-40B4-BE49-F238E27FC236}">
                <a16:creationId xmlns:a16="http://schemas.microsoft.com/office/drawing/2014/main" id="{24852C2B-64A6-4110-B1BD-3E3E4D29E255}"/>
              </a:ext>
            </a:extLst>
          </p:cNvPr>
          <p:cNvSpPr/>
          <p:nvPr/>
        </p:nvSpPr>
        <p:spPr>
          <a:xfrm>
            <a:off x="6063538" y="2635543"/>
            <a:ext cx="1223087" cy="64633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 descr="テキスト, 手紙&#10;&#10;自動的に生成された説明">
            <a:extLst>
              <a:ext uri="{FF2B5EF4-FFF2-40B4-BE49-F238E27FC236}">
                <a16:creationId xmlns:a16="http://schemas.microsoft.com/office/drawing/2014/main" id="{9483F838-EC1B-4EC0-B3C7-C634E40166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522" y="1310478"/>
            <a:ext cx="3274203" cy="3051972"/>
          </a:xfrm>
          <a:prstGeom prst="rect">
            <a:avLst/>
          </a:prstGeom>
        </p:spPr>
      </p:pic>
      <p:pic>
        <p:nvPicPr>
          <p:cNvPr id="27" name="図 26" descr="テキスト&#10;&#10;自動的に生成された説明">
            <a:extLst>
              <a:ext uri="{FF2B5EF4-FFF2-40B4-BE49-F238E27FC236}">
                <a16:creationId xmlns:a16="http://schemas.microsoft.com/office/drawing/2014/main" id="{B31CDD96-9693-40C7-A6A9-FAA4D67726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37" y="5439551"/>
            <a:ext cx="4780214" cy="839022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B8CADCD-BECB-4172-BCDC-02E9A28DF04C}"/>
              </a:ext>
            </a:extLst>
          </p:cNvPr>
          <p:cNvSpPr txBox="1"/>
          <p:nvPr/>
        </p:nvSpPr>
        <p:spPr>
          <a:xfrm>
            <a:off x="1217064" y="4676336"/>
            <a:ext cx="5955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フロンティア上に移行するためには ，「</a:t>
            </a:r>
            <a:r>
              <a:rPr lang="en-US" altLang="ja-JP" dirty="0">
                <a:latin typeface="Century" panose="02040604050505020304" pitchFamily="18" charset="0"/>
                <a:ea typeface="ＭＳ ゴシック" panose="020B0609070205080204" pitchFamily="49" charset="-128"/>
              </a:rPr>
              <a:t>CCR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投影式」と呼ばれる次の式を使うことができる：</a:t>
            </a: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31" name="図 30" descr="グラフ, 散布図&#10;&#10;自動的に生成された説明">
            <a:extLst>
              <a:ext uri="{FF2B5EF4-FFF2-40B4-BE49-F238E27FC236}">
                <a16:creationId xmlns:a16="http://schemas.microsoft.com/office/drawing/2014/main" id="{86D64106-1994-403A-AC62-83D72C08CC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75" y="4516659"/>
            <a:ext cx="3557638" cy="2229672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794AC4F9-13B6-45B6-99CF-237BE1B9B7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74" y="1347104"/>
            <a:ext cx="3472336" cy="292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17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3A32DD6E-5CE7-4A6A-85EA-FA40A421B94B}"/>
              </a:ext>
            </a:extLst>
          </p:cNvPr>
          <p:cNvSpPr/>
          <p:nvPr/>
        </p:nvSpPr>
        <p:spPr>
          <a:xfrm>
            <a:off x="113206" y="66505"/>
            <a:ext cx="11988800" cy="6719916"/>
          </a:xfrm>
          <a:prstGeom prst="roundRect">
            <a:avLst>
              <a:gd name="adj" fmla="val 3561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33F42C5-22BB-4F2F-8DC6-6BD000D2F4A0}"/>
              </a:ext>
            </a:extLst>
          </p:cNvPr>
          <p:cNvGrpSpPr/>
          <p:nvPr/>
        </p:nvGrpSpPr>
        <p:grpSpPr>
          <a:xfrm>
            <a:off x="92404" y="40812"/>
            <a:ext cx="12030403" cy="533400"/>
            <a:chOff x="48391" y="6311836"/>
            <a:chExt cx="12030403" cy="533400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2ED80F80-5700-469C-9A4C-C26CF1C8818B}"/>
                </a:ext>
              </a:extLst>
            </p:cNvPr>
            <p:cNvSpPr/>
            <p:nvPr/>
          </p:nvSpPr>
          <p:spPr>
            <a:xfrm>
              <a:off x="48391" y="6311836"/>
              <a:ext cx="12030403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099CD2A-6F29-4E2A-822F-54E6F5D59C9E}"/>
                </a:ext>
              </a:extLst>
            </p:cNvPr>
            <p:cNvSpPr txBox="1"/>
            <p:nvPr/>
          </p:nvSpPr>
          <p:spPr>
            <a:xfrm>
              <a:off x="4199748" y="6372783"/>
              <a:ext cx="42200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>
                  <a:solidFill>
                    <a:schemeClr val="bg1"/>
                  </a:solidFill>
                </a:rPr>
                <a:t>DEA</a:t>
              </a:r>
              <a:r>
                <a:rPr lang="ja-JP" altLang="en-US" sz="2400" b="1" dirty="0">
                  <a:solidFill>
                    <a:schemeClr val="bg1"/>
                  </a:solidFill>
                </a:rPr>
                <a:t>の定式化（</a:t>
              </a:r>
              <a:r>
                <a:rPr lang="en-US" altLang="ja-JP" sz="2400" b="1" dirty="0">
                  <a:solidFill>
                    <a:schemeClr val="bg1"/>
                  </a:solidFill>
                </a:rPr>
                <a:t>CCR</a:t>
              </a:r>
              <a:r>
                <a:rPr lang="ja-JP" altLang="en-US" sz="2400" b="1" dirty="0">
                  <a:solidFill>
                    <a:schemeClr val="bg1"/>
                  </a:solidFill>
                </a:rPr>
                <a:t>モデル）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矢印: 左右 18">
            <a:extLst>
              <a:ext uri="{FF2B5EF4-FFF2-40B4-BE49-F238E27FC236}">
                <a16:creationId xmlns:a16="http://schemas.microsoft.com/office/drawing/2014/main" id="{24852C2B-64A6-4110-B1BD-3E3E4D29E255}"/>
              </a:ext>
            </a:extLst>
          </p:cNvPr>
          <p:cNvSpPr/>
          <p:nvPr/>
        </p:nvSpPr>
        <p:spPr>
          <a:xfrm>
            <a:off x="5362051" y="2039889"/>
            <a:ext cx="1488699" cy="64633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A85E5567-BC03-454D-964E-75FB3C9000DC}"/>
              </a:ext>
            </a:extLst>
          </p:cNvPr>
          <p:cNvGrpSpPr/>
          <p:nvPr/>
        </p:nvGrpSpPr>
        <p:grpSpPr>
          <a:xfrm>
            <a:off x="690880" y="4544689"/>
            <a:ext cx="6314722" cy="1810850"/>
            <a:chOff x="515227" y="4367202"/>
            <a:chExt cx="6314722" cy="1810850"/>
          </a:xfrm>
        </p:grpSpPr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8B8CADCD-BECB-4172-BCDC-02E9A28DF04C}"/>
                </a:ext>
              </a:extLst>
            </p:cNvPr>
            <p:cNvSpPr txBox="1"/>
            <p:nvPr/>
          </p:nvSpPr>
          <p:spPr>
            <a:xfrm>
              <a:off x="690880" y="4451970"/>
              <a:ext cx="59552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フロンティア上に移行するためには ，「</a:t>
              </a:r>
              <a:r>
                <a:rPr lang="en-US" altLang="ja-JP" dirty="0">
                  <a:latin typeface="Century" panose="02040604050505020304" pitchFamily="18" charset="0"/>
                  <a:ea typeface="ＭＳ ゴシック" panose="020B0609070205080204" pitchFamily="49" charset="-128"/>
                </a:rPr>
                <a:t>CCR</a:t>
              </a:r>
              <a:r>
                <a:rPr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投影式」と呼ばれる次の式を使うことができる：</a:t>
              </a:r>
              <a:endPara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50" name="四角形: 角を丸くする 49">
              <a:extLst>
                <a:ext uri="{FF2B5EF4-FFF2-40B4-BE49-F238E27FC236}">
                  <a16:creationId xmlns:a16="http://schemas.microsoft.com/office/drawing/2014/main" id="{9185B3ED-8852-4554-BB71-DCCF1C11EE95}"/>
                </a:ext>
              </a:extLst>
            </p:cNvPr>
            <p:cNvSpPr/>
            <p:nvPr/>
          </p:nvSpPr>
          <p:spPr>
            <a:xfrm>
              <a:off x="515227" y="4367202"/>
              <a:ext cx="6314722" cy="1810850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1" name="図 30" descr="グラフ, 散布図&#10;&#10;自動的に生成された説明">
            <a:extLst>
              <a:ext uri="{FF2B5EF4-FFF2-40B4-BE49-F238E27FC236}">
                <a16:creationId xmlns:a16="http://schemas.microsoft.com/office/drawing/2014/main" id="{86D64106-1994-403A-AC62-83D72C08C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191" y="4335278"/>
            <a:ext cx="3557638" cy="2229672"/>
          </a:xfrm>
          <a:prstGeom prst="rect">
            <a:avLst/>
          </a:prstGeom>
        </p:spPr>
      </p:pic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DF74442B-B3B0-42B7-8450-D5EA6EB82685}"/>
              </a:ext>
            </a:extLst>
          </p:cNvPr>
          <p:cNvGrpSpPr/>
          <p:nvPr/>
        </p:nvGrpSpPr>
        <p:grpSpPr>
          <a:xfrm>
            <a:off x="690880" y="966393"/>
            <a:ext cx="4650369" cy="2843607"/>
            <a:chOff x="690880" y="966393"/>
            <a:chExt cx="4650369" cy="2843607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E3EEDE46-EA78-4A4F-9028-FCA3098108AE}"/>
                </a:ext>
              </a:extLst>
            </p:cNvPr>
            <p:cNvSpPr/>
            <p:nvPr/>
          </p:nvSpPr>
          <p:spPr>
            <a:xfrm>
              <a:off x="690880" y="966393"/>
              <a:ext cx="4650369" cy="2843607"/>
            </a:xfrm>
            <a:prstGeom prst="roundRect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図 7" descr="時計 が含まれている画像&#10;&#10;自動的に生成された説明">
              <a:extLst>
                <a:ext uri="{FF2B5EF4-FFF2-40B4-BE49-F238E27FC236}">
                  <a16:creationId xmlns:a16="http://schemas.microsoft.com/office/drawing/2014/main" id="{93F2FB72-D9D4-4C8D-8C5D-03B3D1C60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6146" y="1039350"/>
              <a:ext cx="1722591" cy="589015"/>
            </a:xfrm>
            <a:prstGeom prst="rect">
              <a:avLst/>
            </a:prstGeom>
          </p:spPr>
        </p:pic>
        <p:pic>
          <p:nvPicPr>
            <p:cNvPr id="11" name="図 10" descr="時計 が含まれている画像&#10;&#10;自動的に生成された説明">
              <a:extLst>
                <a:ext uri="{FF2B5EF4-FFF2-40B4-BE49-F238E27FC236}">
                  <a16:creationId xmlns:a16="http://schemas.microsoft.com/office/drawing/2014/main" id="{0F4FDF46-014B-4F62-ADC3-4E5C18FDF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241" y="1701322"/>
              <a:ext cx="2159722" cy="589015"/>
            </a:xfrm>
            <a:prstGeom prst="rect">
              <a:avLst/>
            </a:prstGeom>
          </p:spPr>
        </p:pic>
        <p:pic>
          <p:nvPicPr>
            <p:cNvPr id="16" name="図 15" descr="時計 が含まれている画像&#10;&#10;自動的に生成された説明">
              <a:extLst>
                <a:ext uri="{FF2B5EF4-FFF2-40B4-BE49-F238E27FC236}">
                  <a16:creationId xmlns:a16="http://schemas.microsoft.com/office/drawing/2014/main" id="{58C904E3-E7D8-4337-9286-0983BE6CD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562" y="2363055"/>
              <a:ext cx="3183866" cy="589015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D0176C32-6715-47D1-B573-4E2CB5FD1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102" y="3025348"/>
              <a:ext cx="1560393" cy="299596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76499979-9559-4B7B-8169-F5C4ACA7E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102" y="3397662"/>
              <a:ext cx="2343270" cy="234962"/>
            </a:xfrm>
            <a:prstGeom prst="rect">
              <a:avLst/>
            </a:prstGeom>
          </p:spPr>
        </p:pic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7A8DEB2D-958C-45B2-93FF-22418F2FF368}"/>
              </a:ext>
            </a:extLst>
          </p:cNvPr>
          <p:cNvGrpSpPr/>
          <p:nvPr/>
        </p:nvGrpSpPr>
        <p:grpSpPr>
          <a:xfrm>
            <a:off x="5813529" y="1884065"/>
            <a:ext cx="585741" cy="957977"/>
            <a:chOff x="5812655" y="1809413"/>
            <a:chExt cx="585741" cy="957977"/>
          </a:xfrm>
        </p:grpSpPr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8DEA3D39-FB22-431E-AACB-003257A9A258}"/>
                </a:ext>
              </a:extLst>
            </p:cNvPr>
            <p:cNvSpPr/>
            <p:nvPr/>
          </p:nvSpPr>
          <p:spPr>
            <a:xfrm>
              <a:off x="5812655" y="1809413"/>
              <a:ext cx="577985" cy="95410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0E5770C7-83AC-4827-8B9B-79AED5288A0D}"/>
                </a:ext>
              </a:extLst>
            </p:cNvPr>
            <p:cNvSpPr txBox="1"/>
            <p:nvPr/>
          </p:nvSpPr>
          <p:spPr>
            <a:xfrm>
              <a:off x="5831706" y="1813283"/>
              <a:ext cx="5666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双対</a:t>
              </a:r>
            </a:p>
          </p:txBody>
        </p: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FE34482E-A6B9-4983-A3DF-EF7D03DA654B}"/>
              </a:ext>
            </a:extLst>
          </p:cNvPr>
          <p:cNvGrpSpPr/>
          <p:nvPr/>
        </p:nvGrpSpPr>
        <p:grpSpPr>
          <a:xfrm>
            <a:off x="6850751" y="966392"/>
            <a:ext cx="4650369" cy="2843607"/>
            <a:chOff x="6850751" y="966392"/>
            <a:chExt cx="4650369" cy="2843607"/>
          </a:xfrm>
        </p:grpSpPr>
        <p:sp>
          <p:nvSpPr>
            <p:cNvPr id="34" name="四角形: 角を丸くする 33">
              <a:extLst>
                <a:ext uri="{FF2B5EF4-FFF2-40B4-BE49-F238E27FC236}">
                  <a16:creationId xmlns:a16="http://schemas.microsoft.com/office/drawing/2014/main" id="{17421AD6-7E8B-4401-AC17-CD781CCA9D26}"/>
                </a:ext>
              </a:extLst>
            </p:cNvPr>
            <p:cNvSpPr/>
            <p:nvPr/>
          </p:nvSpPr>
          <p:spPr>
            <a:xfrm>
              <a:off x="6850751" y="966392"/>
              <a:ext cx="4650369" cy="2843607"/>
            </a:xfrm>
            <a:prstGeom prst="roundRect">
              <a:avLst/>
            </a:prstGeom>
            <a:noFill/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2" name="図 41" descr="時計 が含まれている画像&#10;&#10;自動的に生成された説明">
              <a:extLst>
                <a:ext uri="{FF2B5EF4-FFF2-40B4-BE49-F238E27FC236}">
                  <a16:creationId xmlns:a16="http://schemas.microsoft.com/office/drawing/2014/main" id="{7666E426-94AA-4856-9DB0-CAF1F12C7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1143" y="1020340"/>
              <a:ext cx="2802706" cy="661972"/>
            </a:xfrm>
            <a:prstGeom prst="rect">
              <a:avLst/>
            </a:prstGeom>
          </p:spPr>
        </p:pic>
        <p:pic>
          <p:nvPicPr>
            <p:cNvPr id="44" name="図 43" descr="文字が書かれている&#10;&#10;低い精度で自動的に生成された説明">
              <a:extLst>
                <a:ext uri="{FF2B5EF4-FFF2-40B4-BE49-F238E27FC236}">
                  <a16:creationId xmlns:a16="http://schemas.microsoft.com/office/drawing/2014/main" id="{B3E7D0CE-0C37-4B86-976F-0DD5DD5B4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7247" y="1652135"/>
              <a:ext cx="4417512" cy="708983"/>
            </a:xfrm>
            <a:prstGeom prst="rect">
              <a:avLst/>
            </a:prstGeom>
          </p:spPr>
        </p:pic>
        <p:pic>
          <p:nvPicPr>
            <p:cNvPr id="46" name="図 45" descr="ダイアグラム, 概略図&#10;&#10;中程度の精度で自動的に生成された説明">
              <a:extLst>
                <a:ext uri="{FF2B5EF4-FFF2-40B4-BE49-F238E27FC236}">
                  <a16:creationId xmlns:a16="http://schemas.microsoft.com/office/drawing/2014/main" id="{119FBC26-EE2E-4167-BC99-6929A2E96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4936" y="2458607"/>
              <a:ext cx="2916707" cy="646316"/>
            </a:xfrm>
            <a:prstGeom prst="rect">
              <a:avLst/>
            </a:prstGeom>
          </p:spPr>
        </p:pic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A1814210-AC76-4244-91BD-3FCEF8EF7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505" y="3324944"/>
              <a:ext cx="2678030" cy="299597"/>
            </a:xfrm>
            <a:prstGeom prst="rect">
              <a:avLst/>
            </a:prstGeom>
          </p:spPr>
        </p:pic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518E3BA7-1AE7-4FB2-AC59-1C06F619097D}"/>
              </a:ext>
            </a:extLst>
          </p:cNvPr>
          <p:cNvGrpSpPr/>
          <p:nvPr/>
        </p:nvGrpSpPr>
        <p:grpSpPr>
          <a:xfrm>
            <a:off x="1907102" y="5444963"/>
            <a:ext cx="3949903" cy="741400"/>
            <a:chOff x="1780630" y="5450114"/>
            <a:chExt cx="3949903" cy="741400"/>
          </a:xfrm>
        </p:grpSpPr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89A8EEB4-29CB-4F89-B806-60DE34257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0630" y="5450114"/>
              <a:ext cx="3949903" cy="273064"/>
            </a:xfrm>
            <a:prstGeom prst="rect">
              <a:avLst/>
            </a:prstGeom>
          </p:spPr>
        </p:pic>
        <p:pic>
          <p:nvPicPr>
            <p:cNvPr id="61" name="図 60">
              <a:extLst>
                <a:ext uri="{FF2B5EF4-FFF2-40B4-BE49-F238E27FC236}">
                  <a16:creationId xmlns:a16="http://schemas.microsoft.com/office/drawing/2014/main" id="{2FFEE766-7A27-41E5-AC82-FEE4788CA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0630" y="5899399"/>
              <a:ext cx="3930852" cy="292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2678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3A32DD6E-5CE7-4A6A-85EA-FA40A421B94B}"/>
              </a:ext>
            </a:extLst>
          </p:cNvPr>
          <p:cNvSpPr/>
          <p:nvPr/>
        </p:nvSpPr>
        <p:spPr>
          <a:xfrm>
            <a:off x="69192" y="102216"/>
            <a:ext cx="11988800" cy="6719916"/>
          </a:xfrm>
          <a:prstGeom prst="roundRect">
            <a:avLst>
              <a:gd name="adj" fmla="val 3561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C2F3A88F-E467-41DA-A8D7-6AC37F23E4E3}"/>
              </a:ext>
            </a:extLst>
          </p:cNvPr>
          <p:cNvGrpSpPr/>
          <p:nvPr/>
        </p:nvGrpSpPr>
        <p:grpSpPr>
          <a:xfrm>
            <a:off x="48390" y="83741"/>
            <a:ext cx="12030403" cy="533400"/>
            <a:chOff x="48391" y="6311836"/>
            <a:chExt cx="12030403" cy="533400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2ED80F80-5700-469C-9A4C-C26CF1C8818B}"/>
                </a:ext>
              </a:extLst>
            </p:cNvPr>
            <p:cNvSpPr/>
            <p:nvPr/>
          </p:nvSpPr>
          <p:spPr>
            <a:xfrm>
              <a:off x="48391" y="6311836"/>
              <a:ext cx="12030403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099CD2A-6F29-4E2A-822F-54E6F5D59C9E}"/>
                </a:ext>
              </a:extLst>
            </p:cNvPr>
            <p:cNvSpPr txBox="1"/>
            <p:nvPr/>
          </p:nvSpPr>
          <p:spPr>
            <a:xfrm>
              <a:off x="4613528" y="6351639"/>
              <a:ext cx="29649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chemeClr val="bg1"/>
                  </a:solidFill>
                </a:rPr>
                <a:t>提案システムの流れ</a:t>
              </a:r>
            </a:p>
          </p:txBody>
        </p: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4CFE80D3-8329-4837-B0FC-6E934C5348BC}"/>
              </a:ext>
            </a:extLst>
          </p:cNvPr>
          <p:cNvGrpSpPr/>
          <p:nvPr/>
        </p:nvGrpSpPr>
        <p:grpSpPr>
          <a:xfrm>
            <a:off x="340043" y="1103953"/>
            <a:ext cx="11511912" cy="5231367"/>
            <a:chOff x="340044" y="591343"/>
            <a:chExt cx="11511912" cy="5231367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330A72F9-2E44-4E95-A8E7-CDD752C00EBE}"/>
                </a:ext>
              </a:extLst>
            </p:cNvPr>
            <p:cNvSpPr/>
            <p:nvPr/>
          </p:nvSpPr>
          <p:spPr>
            <a:xfrm>
              <a:off x="4567872" y="1074834"/>
              <a:ext cx="3219076" cy="4747876"/>
            </a:xfrm>
            <a:prstGeom prst="roundRect">
              <a:avLst>
                <a:gd name="adj" fmla="val 6029"/>
              </a:avLst>
            </a:prstGeom>
            <a:noFill/>
            <a:ln w="444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2C90DC75-8300-4925-9744-81138E11561F}"/>
                </a:ext>
              </a:extLst>
            </p:cNvPr>
            <p:cNvSpPr txBox="1"/>
            <p:nvPr/>
          </p:nvSpPr>
          <p:spPr>
            <a:xfrm>
              <a:off x="4567872" y="591343"/>
              <a:ext cx="17539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システム</a:t>
              </a:r>
              <a:endPara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EF521DAF-6B75-4021-A42B-14A8169E1348}"/>
                </a:ext>
              </a:extLst>
            </p:cNvPr>
            <p:cNvGrpSpPr/>
            <p:nvPr/>
          </p:nvGrpSpPr>
          <p:grpSpPr>
            <a:xfrm>
              <a:off x="4651793" y="1307273"/>
              <a:ext cx="3051234" cy="1077218"/>
              <a:chOff x="4713546" y="1353214"/>
              <a:chExt cx="3051234" cy="1077218"/>
            </a:xfrm>
          </p:grpSpPr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951D95EF-B9FB-45B5-A92C-BF381909E85E}"/>
                  </a:ext>
                </a:extLst>
              </p:cNvPr>
              <p:cNvSpPr txBox="1"/>
              <p:nvPr/>
            </p:nvSpPr>
            <p:spPr>
              <a:xfrm>
                <a:off x="4713546" y="1353214"/>
                <a:ext cx="305123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2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因果探索による情報の絞り込み</a:t>
                </a:r>
                <a:endParaRPr kumimoji="1" lang="ja-JP" altLang="en-US" sz="32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03FBA89A-B3D0-4F81-8C0E-5C71E9D7FE7C}"/>
                  </a:ext>
                </a:extLst>
              </p:cNvPr>
              <p:cNvSpPr/>
              <p:nvPr/>
            </p:nvSpPr>
            <p:spPr>
              <a:xfrm>
                <a:off x="4713546" y="1392944"/>
                <a:ext cx="3051234" cy="1037488"/>
              </a:xfrm>
              <a:prstGeom prst="rect">
                <a:avLst/>
              </a:prstGeom>
              <a:noFill/>
              <a:ln w="317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3A068504-5B99-4B12-97A7-0E097EE530E4}"/>
                </a:ext>
              </a:extLst>
            </p:cNvPr>
            <p:cNvGrpSpPr/>
            <p:nvPr/>
          </p:nvGrpSpPr>
          <p:grpSpPr>
            <a:xfrm>
              <a:off x="4645425" y="2867463"/>
              <a:ext cx="3051234" cy="1084879"/>
              <a:chOff x="4713546" y="1345553"/>
              <a:chExt cx="3051234" cy="1084879"/>
            </a:xfrm>
          </p:grpSpPr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8E79BF50-C809-4682-977D-292505630D8D}"/>
                  </a:ext>
                </a:extLst>
              </p:cNvPr>
              <p:cNvSpPr txBox="1"/>
              <p:nvPr/>
            </p:nvSpPr>
            <p:spPr>
              <a:xfrm>
                <a:off x="4713546" y="1345553"/>
                <a:ext cx="305123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32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入出力を用いて</a:t>
                </a:r>
                <a:r>
                  <a:rPr kumimoji="1" lang="en-US" altLang="ja-JP" sz="3200" dirty="0">
                    <a:latin typeface="Century" panose="02040604050505020304" pitchFamily="18" charset="0"/>
                    <a:ea typeface="ＭＳ ゴシック" panose="020B0609070205080204" pitchFamily="49" charset="-128"/>
                  </a:rPr>
                  <a:t>DEA</a:t>
                </a:r>
                <a:r>
                  <a:rPr kumimoji="1" lang="ja-JP" altLang="en-US" sz="32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を計算</a:t>
                </a:r>
              </a:p>
            </p:txBody>
          </p:sp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DC8082EF-98F0-4F78-9531-281DB142B0EB}"/>
                  </a:ext>
                </a:extLst>
              </p:cNvPr>
              <p:cNvSpPr/>
              <p:nvPr/>
            </p:nvSpPr>
            <p:spPr>
              <a:xfrm>
                <a:off x="4713546" y="1392944"/>
                <a:ext cx="3051234" cy="1037488"/>
              </a:xfrm>
              <a:prstGeom prst="rect">
                <a:avLst/>
              </a:prstGeom>
              <a:noFill/>
              <a:ln w="317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7" name="グループ化 46">
              <a:extLst>
                <a:ext uri="{FF2B5EF4-FFF2-40B4-BE49-F238E27FC236}">
                  <a16:creationId xmlns:a16="http://schemas.microsoft.com/office/drawing/2014/main" id="{0D35188F-B3BB-4B85-8982-EC2CE0BF9DE1}"/>
                </a:ext>
              </a:extLst>
            </p:cNvPr>
            <p:cNvGrpSpPr/>
            <p:nvPr/>
          </p:nvGrpSpPr>
          <p:grpSpPr>
            <a:xfrm>
              <a:off x="4645425" y="4376369"/>
              <a:ext cx="3051234" cy="1077218"/>
              <a:chOff x="4713546" y="1353214"/>
              <a:chExt cx="3051234" cy="1077218"/>
            </a:xfrm>
          </p:grpSpPr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9B2CDAE3-E091-44B7-901A-4A715AE7B646}"/>
                  </a:ext>
                </a:extLst>
              </p:cNvPr>
              <p:cNvSpPr txBox="1"/>
              <p:nvPr/>
            </p:nvSpPr>
            <p:spPr>
              <a:xfrm>
                <a:off x="4713546" y="1353214"/>
                <a:ext cx="305123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32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入出力改善案</a:t>
                </a:r>
                <a:endParaRPr kumimoji="1" lang="en-US" altLang="ja-JP" sz="32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algn="ctr"/>
                <a:r>
                  <a:rPr kumimoji="1" lang="ja-JP" altLang="en-US" sz="32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の算出</a:t>
                </a:r>
              </a:p>
            </p:txBody>
          </p:sp>
          <p:sp>
            <p:nvSpPr>
              <p:cNvPr id="49" name="正方形/長方形 48">
                <a:extLst>
                  <a:ext uri="{FF2B5EF4-FFF2-40B4-BE49-F238E27FC236}">
                    <a16:creationId xmlns:a16="http://schemas.microsoft.com/office/drawing/2014/main" id="{6DF750D4-69C3-4402-BA2D-30AEC8C69183}"/>
                  </a:ext>
                </a:extLst>
              </p:cNvPr>
              <p:cNvSpPr/>
              <p:nvPr/>
            </p:nvSpPr>
            <p:spPr>
              <a:xfrm>
                <a:off x="4713546" y="1392944"/>
                <a:ext cx="3051234" cy="1037488"/>
              </a:xfrm>
              <a:prstGeom prst="rect">
                <a:avLst/>
              </a:prstGeom>
              <a:noFill/>
              <a:ln w="317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1D231155-A150-460B-AB4D-E868713C8DAE}"/>
                </a:ext>
              </a:extLst>
            </p:cNvPr>
            <p:cNvGrpSpPr/>
            <p:nvPr/>
          </p:nvGrpSpPr>
          <p:grpSpPr>
            <a:xfrm>
              <a:off x="8632880" y="591343"/>
              <a:ext cx="3219076" cy="1898463"/>
              <a:chOff x="8451249" y="591343"/>
              <a:chExt cx="3219076" cy="1898463"/>
            </a:xfrm>
          </p:grpSpPr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C46621D-6B1F-4C3A-BE9B-DE6948459B3D}"/>
                  </a:ext>
                </a:extLst>
              </p:cNvPr>
              <p:cNvSpPr txBox="1"/>
              <p:nvPr/>
            </p:nvSpPr>
            <p:spPr>
              <a:xfrm>
                <a:off x="8861907" y="591343"/>
                <a:ext cx="23977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800" b="1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サイバー空間</a:t>
                </a:r>
                <a:endParaRPr kumimoji="1" lang="ja-JP" altLang="en-US" sz="28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  <p:sp>
            <p:nvSpPr>
              <p:cNvPr id="8" name="楕円 7">
                <a:extLst>
                  <a:ext uri="{FF2B5EF4-FFF2-40B4-BE49-F238E27FC236}">
                    <a16:creationId xmlns:a16="http://schemas.microsoft.com/office/drawing/2014/main" id="{8DC2A153-B84D-4085-8DE8-C827939728AB}"/>
                  </a:ext>
                </a:extLst>
              </p:cNvPr>
              <p:cNvSpPr/>
              <p:nvPr/>
            </p:nvSpPr>
            <p:spPr>
              <a:xfrm>
                <a:off x="8451249" y="1085610"/>
                <a:ext cx="3219076" cy="1404196"/>
              </a:xfrm>
              <a:prstGeom prst="ellipse">
                <a:avLst/>
              </a:pr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482D2CC0-D5FB-4197-9936-03D839249BF4}"/>
                  </a:ext>
                </a:extLst>
              </p:cNvPr>
              <p:cNvGrpSpPr/>
              <p:nvPr/>
            </p:nvGrpSpPr>
            <p:grpSpPr>
              <a:xfrm>
                <a:off x="8740499" y="1509797"/>
                <a:ext cx="2640576" cy="584775"/>
                <a:chOff x="8839712" y="1307048"/>
                <a:chExt cx="2640576" cy="584775"/>
              </a:xfrm>
            </p:grpSpPr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C4DE5A1E-BE77-4052-8BBD-35B0B22F3424}"/>
                    </a:ext>
                  </a:extLst>
                </p:cNvPr>
                <p:cNvSpPr txBox="1"/>
                <p:nvPr/>
              </p:nvSpPr>
              <p:spPr>
                <a:xfrm>
                  <a:off x="8839712" y="1307048"/>
                  <a:ext cx="264057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3200" dirty="0"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  <a:t>ビッグデータ</a:t>
                  </a:r>
                </a:p>
              </p:txBody>
            </p:sp>
            <p:sp>
              <p:nvSpPr>
                <p:cNvPr id="12" name="正方形/長方形 11">
                  <a:extLst>
                    <a:ext uri="{FF2B5EF4-FFF2-40B4-BE49-F238E27FC236}">
                      <a16:creationId xmlns:a16="http://schemas.microsoft.com/office/drawing/2014/main" id="{E46E8464-CB9F-40D2-AD20-818FA1434FBE}"/>
                    </a:ext>
                  </a:extLst>
                </p:cNvPr>
                <p:cNvSpPr/>
                <p:nvPr/>
              </p:nvSpPr>
              <p:spPr>
                <a:xfrm>
                  <a:off x="8961120" y="1307048"/>
                  <a:ext cx="2397760" cy="584775"/>
                </a:xfrm>
                <a:prstGeom prst="rect">
                  <a:avLst/>
                </a:prstGeom>
                <a:noFill/>
                <a:ln w="317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46FB3F4E-6AE3-44B5-AD40-BBBA6027964B}"/>
                </a:ext>
              </a:extLst>
            </p:cNvPr>
            <p:cNvGrpSpPr/>
            <p:nvPr/>
          </p:nvGrpSpPr>
          <p:grpSpPr>
            <a:xfrm>
              <a:off x="340044" y="591633"/>
              <a:ext cx="3219076" cy="5231077"/>
              <a:chOff x="340044" y="591633"/>
              <a:chExt cx="3219076" cy="5231077"/>
            </a:xfrm>
          </p:grpSpPr>
          <p:sp>
            <p:nvSpPr>
              <p:cNvPr id="2" name="四角形: 角を丸くする 1">
                <a:extLst>
                  <a:ext uri="{FF2B5EF4-FFF2-40B4-BE49-F238E27FC236}">
                    <a16:creationId xmlns:a16="http://schemas.microsoft.com/office/drawing/2014/main" id="{EDC8A891-E572-4AA2-8B97-3A982683701E}"/>
                  </a:ext>
                </a:extLst>
              </p:cNvPr>
              <p:cNvSpPr/>
              <p:nvPr/>
            </p:nvSpPr>
            <p:spPr>
              <a:xfrm>
                <a:off x="340044" y="1074835"/>
                <a:ext cx="3219076" cy="4747875"/>
              </a:xfrm>
              <a:prstGeom prst="roundRect">
                <a:avLst>
                  <a:gd name="adj" fmla="val 6029"/>
                </a:avLst>
              </a:prstGeom>
              <a:noFill/>
              <a:ln w="444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12346DFE-78F5-4236-8208-AEA89973BAE6}"/>
                  </a:ext>
                </a:extLst>
              </p:cNvPr>
              <p:cNvSpPr txBox="1"/>
              <p:nvPr/>
            </p:nvSpPr>
            <p:spPr>
              <a:xfrm>
                <a:off x="340044" y="591633"/>
                <a:ext cx="12903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b="1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ユーザ</a:t>
                </a:r>
              </a:p>
            </p:txBody>
          </p:sp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FD442ED0-47E8-44FC-80B2-BB82F3AA472F}"/>
                  </a:ext>
                </a:extLst>
              </p:cNvPr>
              <p:cNvGrpSpPr/>
              <p:nvPr/>
            </p:nvGrpSpPr>
            <p:grpSpPr>
              <a:xfrm>
                <a:off x="432128" y="1571247"/>
                <a:ext cx="3034908" cy="594825"/>
                <a:chOff x="8970375" y="1407634"/>
                <a:chExt cx="2397760" cy="594825"/>
              </a:xfrm>
            </p:grpSpPr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2C0CE241-E1F1-4CD7-8A28-ACBB8F9EA302}"/>
                    </a:ext>
                  </a:extLst>
                </p:cNvPr>
                <p:cNvSpPr txBox="1"/>
                <p:nvPr/>
              </p:nvSpPr>
              <p:spPr>
                <a:xfrm>
                  <a:off x="9274921" y="1407634"/>
                  <a:ext cx="178866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3200" dirty="0"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  <a:t>対象の指定</a:t>
                  </a:r>
                  <a:endParaRPr kumimoji="1" lang="ja-JP" altLang="en-US" sz="32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endParaRPr>
                </a:p>
              </p:txBody>
            </p:sp>
            <p:sp>
              <p:nvSpPr>
                <p:cNvPr id="20" name="正方形/長方形 19">
                  <a:extLst>
                    <a:ext uri="{FF2B5EF4-FFF2-40B4-BE49-F238E27FC236}">
                      <a16:creationId xmlns:a16="http://schemas.microsoft.com/office/drawing/2014/main" id="{ACFDBE37-77C8-4808-AEB0-328AEA0D89B8}"/>
                    </a:ext>
                  </a:extLst>
                </p:cNvPr>
                <p:cNvSpPr/>
                <p:nvPr/>
              </p:nvSpPr>
              <p:spPr>
                <a:xfrm>
                  <a:off x="8970375" y="1417684"/>
                  <a:ext cx="2397760" cy="584775"/>
                </a:xfrm>
                <a:prstGeom prst="rect">
                  <a:avLst/>
                </a:prstGeom>
                <a:noFill/>
                <a:ln w="3175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8AE55B58-AA78-48B7-B155-F8FE410F5165}"/>
                </a:ext>
              </a:extLst>
            </p:cNvPr>
            <p:cNvSpPr txBox="1"/>
            <p:nvPr/>
          </p:nvSpPr>
          <p:spPr>
            <a:xfrm>
              <a:off x="8965248" y="4078013"/>
              <a:ext cx="23438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en-US" altLang="ja-JP" sz="3200" dirty="0"/>
            </a:p>
          </p:txBody>
        </p:sp>
        <p:cxnSp>
          <p:nvCxnSpPr>
            <p:cNvPr id="27" name="直線矢印コネクタ 26">
              <a:extLst>
                <a:ext uri="{FF2B5EF4-FFF2-40B4-BE49-F238E27FC236}">
                  <a16:creationId xmlns:a16="http://schemas.microsoft.com/office/drawing/2014/main" id="{20DE40E8-2F21-4B11-8151-8DD6BE422B1E}"/>
                </a:ext>
              </a:extLst>
            </p:cNvPr>
            <p:cNvCxnSpPr>
              <a:stCxn id="20" idx="3"/>
              <a:endCxn id="17" idx="1"/>
            </p:cNvCxnSpPr>
            <p:nvPr/>
          </p:nvCxnSpPr>
          <p:spPr>
            <a:xfrm flipV="1">
              <a:off x="3467036" y="1865747"/>
              <a:ext cx="1184757" cy="7938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47A95AC4-0F21-4E4F-B91B-97092F8DD467}"/>
                </a:ext>
              </a:extLst>
            </p:cNvPr>
            <p:cNvCxnSpPr>
              <a:cxnSpLocks/>
              <a:endCxn id="17" idx="3"/>
            </p:cNvCxnSpPr>
            <p:nvPr/>
          </p:nvCxnSpPr>
          <p:spPr>
            <a:xfrm flipH="1">
              <a:off x="7703027" y="1827709"/>
              <a:ext cx="1319710" cy="38038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F0C02BBD-51FE-43F5-A4B4-2A0B02BCF46B}"/>
                </a:ext>
              </a:extLst>
            </p:cNvPr>
            <p:cNvGrpSpPr/>
            <p:nvPr/>
          </p:nvGrpSpPr>
          <p:grpSpPr>
            <a:xfrm>
              <a:off x="7992277" y="1509797"/>
              <a:ext cx="951097" cy="646331"/>
              <a:chOff x="7967475" y="2781347"/>
              <a:chExt cx="951097" cy="646331"/>
            </a:xfrm>
          </p:grpSpPr>
          <p:sp>
            <p:nvSpPr>
              <p:cNvPr id="36" name="フローチャート: 端子 35">
                <a:extLst>
                  <a:ext uri="{FF2B5EF4-FFF2-40B4-BE49-F238E27FC236}">
                    <a16:creationId xmlns:a16="http://schemas.microsoft.com/office/drawing/2014/main" id="{09078FE8-B589-4BCE-B834-57221C8E152A}"/>
                  </a:ext>
                </a:extLst>
              </p:cNvPr>
              <p:cNvSpPr/>
              <p:nvPr/>
            </p:nvSpPr>
            <p:spPr>
              <a:xfrm>
                <a:off x="7967475" y="2820209"/>
                <a:ext cx="928236" cy="598115"/>
              </a:xfrm>
              <a:prstGeom prst="flowChartTerminator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BBFFA489-BFF2-4048-BAA9-9B61E16714C0}"/>
                  </a:ext>
                </a:extLst>
              </p:cNvPr>
              <p:cNvSpPr txBox="1"/>
              <p:nvPr/>
            </p:nvSpPr>
            <p:spPr>
              <a:xfrm>
                <a:off x="7990337" y="2781347"/>
                <a:ext cx="9282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統計量</a:t>
                </a:r>
                <a:endParaRPr lang="en-US" altLang="ja-JP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の送信</a:t>
                </a:r>
                <a:endParaRPr kumimoji="1"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p:grpSp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082E7041-0EFA-4059-99EA-EFCB97D851D1}"/>
                </a:ext>
              </a:extLst>
            </p:cNvPr>
            <p:cNvGrpSpPr/>
            <p:nvPr/>
          </p:nvGrpSpPr>
          <p:grpSpPr>
            <a:xfrm>
              <a:off x="3531127" y="1479018"/>
              <a:ext cx="936876" cy="646331"/>
              <a:chOff x="1639511" y="3226979"/>
              <a:chExt cx="936876" cy="646331"/>
            </a:xfrm>
          </p:grpSpPr>
          <p:sp>
            <p:nvSpPr>
              <p:cNvPr id="32" name="フローチャート: 端子 31">
                <a:extLst>
                  <a:ext uri="{FF2B5EF4-FFF2-40B4-BE49-F238E27FC236}">
                    <a16:creationId xmlns:a16="http://schemas.microsoft.com/office/drawing/2014/main" id="{C1023675-5EDB-453E-AB23-EA8C1D2AF14A}"/>
                  </a:ext>
                </a:extLst>
              </p:cNvPr>
              <p:cNvSpPr/>
              <p:nvPr/>
            </p:nvSpPr>
            <p:spPr>
              <a:xfrm>
                <a:off x="1639511" y="3280581"/>
                <a:ext cx="908883" cy="584775"/>
              </a:xfrm>
              <a:prstGeom prst="flowChartTerminator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2D39B45-CB6B-4DD8-923B-A1BDE064F8CE}"/>
                  </a:ext>
                </a:extLst>
              </p:cNvPr>
              <p:cNvSpPr txBox="1"/>
              <p:nvPr/>
            </p:nvSpPr>
            <p:spPr>
              <a:xfrm>
                <a:off x="1667504" y="3226979"/>
                <a:ext cx="9088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対象</a:t>
                </a:r>
                <a:endParaRPr kumimoji="1" lang="en-US" altLang="ja-JP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kumimoji="1"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の送信</a:t>
                </a:r>
              </a:p>
            </p:txBody>
          </p:sp>
        </p:grpSp>
      </p:grp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8D94A697-7CE2-4AA3-B219-84D725318C6B}"/>
              </a:ext>
            </a:extLst>
          </p:cNvPr>
          <p:cNvSpPr/>
          <p:nvPr/>
        </p:nvSpPr>
        <p:spPr>
          <a:xfrm>
            <a:off x="404088" y="3427464"/>
            <a:ext cx="3051234" cy="1037488"/>
          </a:xfrm>
          <a:prstGeom prst="rect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24820C55-EE3C-4724-880F-4DAB14F9FB0D}"/>
              </a:ext>
            </a:extLst>
          </p:cNvPr>
          <p:cNvSpPr/>
          <p:nvPr/>
        </p:nvSpPr>
        <p:spPr>
          <a:xfrm>
            <a:off x="404088" y="4928709"/>
            <a:ext cx="3051234" cy="1037488"/>
          </a:xfrm>
          <a:prstGeom prst="rect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3FD0D7AE-E742-4B25-A81F-BC5FEA474648}"/>
              </a:ext>
            </a:extLst>
          </p:cNvPr>
          <p:cNvSpPr txBox="1"/>
          <p:nvPr/>
        </p:nvSpPr>
        <p:spPr>
          <a:xfrm>
            <a:off x="815596" y="3407599"/>
            <a:ext cx="2263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データの</a:t>
            </a:r>
            <a:endParaRPr kumimoji="1"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重ね合わせ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09400069-67FD-41A3-921B-305F51420FEF}"/>
              </a:ext>
            </a:extLst>
          </p:cNvPr>
          <p:cNvSpPr txBox="1"/>
          <p:nvPr/>
        </p:nvSpPr>
        <p:spPr>
          <a:xfrm>
            <a:off x="797723" y="4908844"/>
            <a:ext cx="2263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新しい</a:t>
            </a:r>
            <a:endParaRPr kumimoji="1"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知見の発見</a:t>
            </a:r>
          </a:p>
        </p:txBody>
      </p: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4B228453-A24C-47D0-8BF4-D8AA4ACDC103}"/>
              </a:ext>
            </a:extLst>
          </p:cNvPr>
          <p:cNvGrpSpPr/>
          <p:nvPr/>
        </p:nvGrpSpPr>
        <p:grpSpPr>
          <a:xfrm>
            <a:off x="5660795" y="2897101"/>
            <a:ext cx="870406" cy="565073"/>
            <a:chOff x="5660795" y="2897101"/>
            <a:chExt cx="870406" cy="565073"/>
          </a:xfrm>
        </p:grpSpPr>
        <p:cxnSp>
          <p:nvCxnSpPr>
            <p:cNvPr id="61" name="直線矢印コネクタ 60">
              <a:extLst>
                <a:ext uri="{FF2B5EF4-FFF2-40B4-BE49-F238E27FC236}">
                  <a16:creationId xmlns:a16="http://schemas.microsoft.com/office/drawing/2014/main" id="{75D4836F-5167-44B5-A9A1-1F34115E4DB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2897101"/>
              <a:ext cx="0" cy="565073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フローチャート: 端子 67">
              <a:extLst>
                <a:ext uri="{FF2B5EF4-FFF2-40B4-BE49-F238E27FC236}">
                  <a16:creationId xmlns:a16="http://schemas.microsoft.com/office/drawing/2014/main" id="{046BFD07-7FAA-4E23-9AFC-4E94D3ED44E0}"/>
                </a:ext>
              </a:extLst>
            </p:cNvPr>
            <p:cNvSpPr/>
            <p:nvPr/>
          </p:nvSpPr>
          <p:spPr>
            <a:xfrm>
              <a:off x="5675546" y="2940652"/>
              <a:ext cx="840905" cy="350136"/>
            </a:xfrm>
            <a:prstGeom prst="flowChartTerminator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5332C410-1C9F-4410-AB8F-B77719202082}"/>
                </a:ext>
              </a:extLst>
            </p:cNvPr>
            <p:cNvSpPr txBox="1"/>
            <p:nvPr/>
          </p:nvSpPr>
          <p:spPr>
            <a:xfrm>
              <a:off x="5660795" y="2905145"/>
              <a:ext cx="870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入出力</a:t>
              </a:r>
              <a:endPara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A1126F13-E4B4-4374-9AAC-828C045620C4}"/>
              </a:ext>
            </a:extLst>
          </p:cNvPr>
          <p:cNvGrpSpPr/>
          <p:nvPr/>
        </p:nvGrpSpPr>
        <p:grpSpPr>
          <a:xfrm>
            <a:off x="5559455" y="4433605"/>
            <a:ext cx="1223172" cy="665407"/>
            <a:chOff x="5675546" y="2897101"/>
            <a:chExt cx="893206" cy="665407"/>
          </a:xfrm>
        </p:grpSpPr>
        <p:cxnSp>
          <p:nvCxnSpPr>
            <p:cNvPr id="71" name="直線矢印コネクタ 70">
              <a:extLst>
                <a:ext uri="{FF2B5EF4-FFF2-40B4-BE49-F238E27FC236}">
                  <a16:creationId xmlns:a16="http://schemas.microsoft.com/office/drawing/2014/main" id="{E6F0B00D-3AD0-47D4-A4B7-F7E9A738B21E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2897101"/>
              <a:ext cx="0" cy="565073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フローチャート: 端子 71">
              <a:extLst>
                <a:ext uri="{FF2B5EF4-FFF2-40B4-BE49-F238E27FC236}">
                  <a16:creationId xmlns:a16="http://schemas.microsoft.com/office/drawing/2014/main" id="{1DF6B816-7D1B-49DA-9D7C-296437313398}"/>
                </a:ext>
              </a:extLst>
            </p:cNvPr>
            <p:cNvSpPr/>
            <p:nvPr/>
          </p:nvSpPr>
          <p:spPr>
            <a:xfrm>
              <a:off x="5675546" y="2940652"/>
              <a:ext cx="840905" cy="350136"/>
            </a:xfrm>
            <a:prstGeom prst="flowChartTerminator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21F15FE6-7A72-40BF-AC5C-6B9BE5C3AA0C}"/>
                </a:ext>
              </a:extLst>
            </p:cNvPr>
            <p:cNvSpPr txBox="1"/>
            <p:nvPr/>
          </p:nvSpPr>
          <p:spPr>
            <a:xfrm>
              <a:off x="5698346" y="2916177"/>
              <a:ext cx="8704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計算結果</a:t>
              </a:r>
              <a:endPara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cxnSp>
        <p:nvCxnSpPr>
          <p:cNvPr id="81" name="直線矢印コネクタ 80">
            <a:extLst>
              <a:ext uri="{FF2B5EF4-FFF2-40B4-BE49-F238E27FC236}">
                <a16:creationId xmlns:a16="http://schemas.microsoft.com/office/drawing/2014/main" id="{A023F0F6-C133-4D0F-8A4B-38119F80E324}"/>
              </a:ext>
            </a:extLst>
          </p:cNvPr>
          <p:cNvCxnSpPr>
            <a:cxnSpLocks/>
            <a:stCxn id="49" idx="1"/>
            <a:endCxn id="55" idx="3"/>
          </p:cNvCxnSpPr>
          <p:nvPr/>
        </p:nvCxnSpPr>
        <p:spPr>
          <a:xfrm flipH="1" flipV="1">
            <a:off x="3455322" y="3946208"/>
            <a:ext cx="1190102" cy="150124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4B60EE19-7E32-4EFF-B5D1-DB2B11E26DA2}"/>
              </a:ext>
            </a:extLst>
          </p:cNvPr>
          <p:cNvGrpSpPr/>
          <p:nvPr/>
        </p:nvGrpSpPr>
        <p:grpSpPr>
          <a:xfrm>
            <a:off x="1448216" y="4441897"/>
            <a:ext cx="664363" cy="565073"/>
            <a:chOff x="5660795" y="2897101"/>
            <a:chExt cx="870406" cy="565073"/>
          </a:xfrm>
        </p:grpSpPr>
        <p:cxnSp>
          <p:nvCxnSpPr>
            <p:cNvPr id="86" name="直線矢印コネクタ 85">
              <a:extLst>
                <a:ext uri="{FF2B5EF4-FFF2-40B4-BE49-F238E27FC236}">
                  <a16:creationId xmlns:a16="http://schemas.microsoft.com/office/drawing/2014/main" id="{6A6A8E66-285E-4D0E-ABBD-E4EBD51897AF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2897101"/>
              <a:ext cx="0" cy="565073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フローチャート: 端子 86">
              <a:extLst>
                <a:ext uri="{FF2B5EF4-FFF2-40B4-BE49-F238E27FC236}">
                  <a16:creationId xmlns:a16="http://schemas.microsoft.com/office/drawing/2014/main" id="{A3AC62A7-6D50-47AD-82E8-ACC006759DBD}"/>
                </a:ext>
              </a:extLst>
            </p:cNvPr>
            <p:cNvSpPr/>
            <p:nvPr/>
          </p:nvSpPr>
          <p:spPr>
            <a:xfrm>
              <a:off x="5675546" y="2940652"/>
              <a:ext cx="840905" cy="350136"/>
            </a:xfrm>
            <a:prstGeom prst="flowChartTerminator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B4A227F1-F525-49BB-8678-38855FE6F2D3}"/>
                </a:ext>
              </a:extLst>
            </p:cNvPr>
            <p:cNvSpPr txBox="1"/>
            <p:nvPr/>
          </p:nvSpPr>
          <p:spPr>
            <a:xfrm>
              <a:off x="5660795" y="2905145"/>
              <a:ext cx="870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考察</a:t>
              </a:r>
              <a:endPara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8B01AE97-738C-49BF-9638-D082C64F5768}"/>
              </a:ext>
            </a:extLst>
          </p:cNvPr>
          <p:cNvGrpSpPr/>
          <p:nvPr/>
        </p:nvGrpSpPr>
        <p:grpSpPr>
          <a:xfrm>
            <a:off x="3597161" y="4373664"/>
            <a:ext cx="928235" cy="646331"/>
            <a:chOff x="9052170" y="3496682"/>
            <a:chExt cx="928235" cy="646331"/>
          </a:xfrm>
        </p:grpSpPr>
        <p:sp>
          <p:nvSpPr>
            <p:cNvPr id="89" name="フローチャート: 端子 88">
              <a:extLst>
                <a:ext uri="{FF2B5EF4-FFF2-40B4-BE49-F238E27FC236}">
                  <a16:creationId xmlns:a16="http://schemas.microsoft.com/office/drawing/2014/main" id="{75C1FA94-492C-4CDE-B80C-7A19E742CFF2}"/>
                </a:ext>
              </a:extLst>
            </p:cNvPr>
            <p:cNvSpPr/>
            <p:nvPr/>
          </p:nvSpPr>
          <p:spPr>
            <a:xfrm>
              <a:off x="9052170" y="3514880"/>
              <a:ext cx="928235" cy="609936"/>
            </a:xfrm>
            <a:prstGeom prst="flowChartTerminator">
              <a:avLst/>
            </a:prstGeom>
            <a:solidFill>
              <a:schemeClr val="bg1"/>
            </a:solidFill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9CE2F73A-B538-4DAC-9C5D-3C41736603E7}"/>
                </a:ext>
              </a:extLst>
            </p:cNvPr>
            <p:cNvSpPr txBox="1"/>
            <p:nvPr/>
          </p:nvSpPr>
          <p:spPr>
            <a:xfrm>
              <a:off x="9062570" y="3496682"/>
              <a:ext cx="9074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算出値の送信</a:t>
              </a:r>
              <a:endPara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pic>
        <p:nvPicPr>
          <p:cNvPr id="97" name="図 96">
            <a:extLst>
              <a:ext uri="{FF2B5EF4-FFF2-40B4-BE49-F238E27FC236}">
                <a16:creationId xmlns:a16="http://schemas.microsoft.com/office/drawing/2014/main" id="{E3B0E3F1-AC43-446F-9C54-21823C884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280" y="3695938"/>
            <a:ext cx="3284378" cy="264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42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3A32DD6E-5CE7-4A6A-85EA-FA40A421B94B}"/>
              </a:ext>
            </a:extLst>
          </p:cNvPr>
          <p:cNvSpPr/>
          <p:nvPr/>
        </p:nvSpPr>
        <p:spPr>
          <a:xfrm>
            <a:off x="113206" y="66505"/>
            <a:ext cx="11988800" cy="6719916"/>
          </a:xfrm>
          <a:prstGeom prst="roundRect">
            <a:avLst>
              <a:gd name="adj" fmla="val 3561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33F42C5-22BB-4F2F-8DC6-6BD000D2F4A0}"/>
              </a:ext>
            </a:extLst>
          </p:cNvPr>
          <p:cNvGrpSpPr/>
          <p:nvPr/>
        </p:nvGrpSpPr>
        <p:grpSpPr>
          <a:xfrm>
            <a:off x="92404" y="40812"/>
            <a:ext cx="12030403" cy="533400"/>
            <a:chOff x="48391" y="6311836"/>
            <a:chExt cx="12030403" cy="533400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2ED80F80-5700-469C-9A4C-C26CF1C8818B}"/>
                </a:ext>
              </a:extLst>
            </p:cNvPr>
            <p:cNvSpPr/>
            <p:nvPr/>
          </p:nvSpPr>
          <p:spPr>
            <a:xfrm>
              <a:off x="48391" y="6311836"/>
              <a:ext cx="12030403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099CD2A-6F29-4E2A-822F-54E6F5D59C9E}"/>
                </a:ext>
              </a:extLst>
            </p:cNvPr>
            <p:cNvSpPr txBox="1"/>
            <p:nvPr/>
          </p:nvSpPr>
          <p:spPr>
            <a:xfrm>
              <a:off x="4409001" y="6347703"/>
              <a:ext cx="33091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>
                  <a:solidFill>
                    <a:schemeClr val="bg1"/>
                  </a:solidFill>
                </a:rPr>
                <a:t>LiNGAM</a:t>
              </a:r>
              <a:r>
                <a:rPr lang="ja-JP" altLang="en-US" sz="2400" b="1" dirty="0">
                  <a:solidFill>
                    <a:schemeClr val="bg1"/>
                  </a:solidFill>
                </a:rPr>
                <a:t>の有効性評価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8" name="グループ化 107">
            <a:extLst>
              <a:ext uri="{FF2B5EF4-FFF2-40B4-BE49-F238E27FC236}">
                <a16:creationId xmlns:a16="http://schemas.microsoft.com/office/drawing/2014/main" id="{ADBCC573-3E24-4425-9C7C-639030DFB2B0}"/>
              </a:ext>
            </a:extLst>
          </p:cNvPr>
          <p:cNvGrpSpPr/>
          <p:nvPr/>
        </p:nvGrpSpPr>
        <p:grpSpPr>
          <a:xfrm>
            <a:off x="723900" y="816309"/>
            <a:ext cx="10719855" cy="5728014"/>
            <a:chOff x="723900" y="816309"/>
            <a:chExt cx="10719855" cy="5728014"/>
          </a:xfrm>
        </p:grpSpPr>
        <p:sp>
          <p:nvSpPr>
            <p:cNvPr id="82" name="四角形: 角を丸くする 81">
              <a:extLst>
                <a:ext uri="{FF2B5EF4-FFF2-40B4-BE49-F238E27FC236}">
                  <a16:creationId xmlns:a16="http://schemas.microsoft.com/office/drawing/2014/main" id="{45422E50-A223-4DFE-A443-BC96B033BB99}"/>
                </a:ext>
              </a:extLst>
            </p:cNvPr>
            <p:cNvSpPr/>
            <p:nvPr/>
          </p:nvSpPr>
          <p:spPr>
            <a:xfrm>
              <a:off x="5545187" y="816309"/>
              <a:ext cx="5898568" cy="3499437"/>
            </a:xfrm>
            <a:prstGeom prst="roundRect">
              <a:avLst>
                <a:gd name="adj" fmla="val 6991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F13C750E-AD0B-4768-AF99-DC4175D7F27D}"/>
                </a:ext>
              </a:extLst>
            </p:cNvPr>
            <p:cNvGrpSpPr/>
            <p:nvPr/>
          </p:nvGrpSpPr>
          <p:grpSpPr>
            <a:xfrm>
              <a:off x="723900" y="816309"/>
              <a:ext cx="5372100" cy="5728014"/>
              <a:chOff x="890839" y="802369"/>
              <a:chExt cx="5372100" cy="5728014"/>
            </a:xfrm>
          </p:grpSpPr>
          <p:grpSp>
            <p:nvGrpSpPr>
              <p:cNvPr id="20" name="グループ化 19">
                <a:extLst>
                  <a:ext uri="{FF2B5EF4-FFF2-40B4-BE49-F238E27FC236}">
                    <a16:creationId xmlns:a16="http://schemas.microsoft.com/office/drawing/2014/main" id="{2FAE56A5-E56C-4AD8-BA2A-38AAA9F6A2B2}"/>
                  </a:ext>
                </a:extLst>
              </p:cNvPr>
              <p:cNvGrpSpPr/>
              <p:nvPr/>
            </p:nvGrpSpPr>
            <p:grpSpPr>
              <a:xfrm>
                <a:off x="890839" y="802369"/>
                <a:ext cx="4493315" cy="3499437"/>
                <a:chOff x="983560" y="3034713"/>
                <a:chExt cx="4493315" cy="3499437"/>
              </a:xfrm>
            </p:grpSpPr>
            <p:sp>
              <p:nvSpPr>
                <p:cNvPr id="18" name="四角形: 角を丸くする 17">
                  <a:extLst>
                    <a:ext uri="{FF2B5EF4-FFF2-40B4-BE49-F238E27FC236}">
                      <a16:creationId xmlns:a16="http://schemas.microsoft.com/office/drawing/2014/main" id="{382B9ED7-DED3-4D91-96F3-F144D9CE1A97}"/>
                    </a:ext>
                  </a:extLst>
                </p:cNvPr>
                <p:cNvSpPr/>
                <p:nvPr/>
              </p:nvSpPr>
              <p:spPr>
                <a:xfrm>
                  <a:off x="983560" y="3034713"/>
                  <a:ext cx="4493315" cy="3499437"/>
                </a:xfrm>
                <a:prstGeom prst="roundRect">
                  <a:avLst>
                    <a:gd name="adj" fmla="val 6991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6" name="図 15">
                  <a:extLst>
                    <a:ext uri="{FF2B5EF4-FFF2-40B4-BE49-F238E27FC236}">
                      <a16:creationId xmlns:a16="http://schemas.microsoft.com/office/drawing/2014/main" id="{FF917B10-9B82-4B42-B693-F23EFDEDCA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24953" y="3592512"/>
                  <a:ext cx="4004273" cy="2750410"/>
                </a:xfrm>
                <a:prstGeom prst="rect">
                  <a:avLst/>
                </a:prstGeom>
              </p:spPr>
            </p:pic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DDF3F5F5-FD44-4AE3-9755-EACEA7B4EEFD}"/>
                    </a:ext>
                  </a:extLst>
                </p:cNvPr>
                <p:cNvSpPr txBox="1"/>
                <p:nvPr/>
              </p:nvSpPr>
              <p:spPr>
                <a:xfrm>
                  <a:off x="1028700" y="3149013"/>
                  <a:ext cx="186689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600" b="1" dirty="0"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  <a:t>【</a:t>
                  </a:r>
                  <a:r>
                    <a:rPr kumimoji="1" lang="ja-JP" altLang="en-US" sz="1600" b="1" dirty="0"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  <a:t>データセット</a:t>
                  </a:r>
                  <a:r>
                    <a:rPr lang="en-US" altLang="ja-JP" sz="1600" b="1" dirty="0"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  <a:t>】</a:t>
                  </a:r>
                  <a:endParaRPr kumimoji="1" lang="ja-JP" altLang="en-US" sz="1600" b="1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endParaRPr>
                </a:p>
              </p:txBody>
            </p:sp>
          </p:grpSp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5723B6FA-1775-4AAD-9CB5-ABE2D72F6FFB}"/>
                  </a:ext>
                </a:extLst>
              </p:cNvPr>
              <p:cNvGrpSpPr/>
              <p:nvPr/>
            </p:nvGrpSpPr>
            <p:grpSpPr>
              <a:xfrm>
                <a:off x="890839" y="4529233"/>
                <a:ext cx="5372100" cy="2001150"/>
                <a:chOff x="6248400" y="3018526"/>
                <a:chExt cx="5372100" cy="2001150"/>
              </a:xfrm>
            </p:grpSpPr>
            <p:sp>
              <p:nvSpPr>
                <p:cNvPr id="35" name="四角形: 角を丸くする 34">
                  <a:extLst>
                    <a:ext uri="{FF2B5EF4-FFF2-40B4-BE49-F238E27FC236}">
                      <a16:creationId xmlns:a16="http://schemas.microsoft.com/office/drawing/2014/main" id="{DAFDF732-1E25-453B-9CC4-BF567CE71CDF}"/>
                    </a:ext>
                  </a:extLst>
                </p:cNvPr>
                <p:cNvSpPr/>
                <p:nvPr/>
              </p:nvSpPr>
              <p:spPr>
                <a:xfrm>
                  <a:off x="6248400" y="3018526"/>
                  <a:ext cx="5372100" cy="2001150"/>
                </a:xfrm>
                <a:prstGeom prst="roundRect">
                  <a:avLst>
                    <a:gd name="adj" fmla="val 6991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0" name="図 9">
                  <a:extLst>
                    <a:ext uri="{FF2B5EF4-FFF2-40B4-BE49-F238E27FC236}">
                      <a16:creationId xmlns:a16="http://schemas.microsoft.com/office/drawing/2014/main" id="{3831D2BE-1264-4079-8155-F0AEE6553B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5273" y="3592512"/>
                  <a:ext cx="4978656" cy="1238314"/>
                </a:xfrm>
                <a:prstGeom prst="rect">
                  <a:avLst/>
                </a:prstGeom>
              </p:spPr>
            </p:pic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04802FAF-18AA-4E29-A790-978C17F703C6}"/>
                    </a:ext>
                  </a:extLst>
                </p:cNvPr>
                <p:cNvSpPr txBox="1"/>
                <p:nvPr/>
              </p:nvSpPr>
              <p:spPr>
                <a:xfrm>
                  <a:off x="6248400" y="3149013"/>
                  <a:ext cx="142444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600" b="1" dirty="0"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  <a:t>【</a:t>
                  </a:r>
                  <a:r>
                    <a:rPr lang="ja-JP" altLang="en-US" sz="1600" b="1" dirty="0"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  <a:t>実行結果</a:t>
                  </a:r>
                  <a:r>
                    <a:rPr lang="en-US" altLang="ja-JP" sz="1600" b="1" dirty="0">
                      <a:latin typeface="ＭＳ ゴシック" panose="020B0609070205080204" pitchFamily="49" charset="-128"/>
                      <a:ea typeface="ＭＳ ゴシック" panose="020B0609070205080204" pitchFamily="49" charset="-128"/>
                    </a:rPr>
                    <a:t>】</a:t>
                  </a:r>
                  <a:endParaRPr kumimoji="1" lang="ja-JP" altLang="en-US" sz="1600" b="1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endParaRPr>
                </a:p>
              </p:txBody>
            </p:sp>
          </p:grpSp>
        </p:grpSp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D037FF24-5021-4C72-9992-05E057B45475}"/>
                </a:ext>
              </a:extLst>
            </p:cNvPr>
            <p:cNvGrpSpPr/>
            <p:nvPr/>
          </p:nvGrpSpPr>
          <p:grpSpPr>
            <a:xfrm>
              <a:off x="5909429" y="2243231"/>
              <a:ext cx="1131774" cy="363820"/>
              <a:chOff x="6240576" y="1633052"/>
              <a:chExt cx="1114425" cy="374928"/>
            </a:xfrm>
          </p:grpSpPr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3CECD646-1951-4D12-AE7E-CA31E0031BAB}"/>
                  </a:ext>
                </a:extLst>
              </p:cNvPr>
              <p:cNvSpPr/>
              <p:nvPr/>
            </p:nvSpPr>
            <p:spPr>
              <a:xfrm>
                <a:off x="6284118" y="1646589"/>
                <a:ext cx="1004888" cy="36139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2AC796AB-52C6-4D1B-B481-BF81A41B5D7A}"/>
                  </a:ext>
                </a:extLst>
              </p:cNvPr>
              <p:cNvSpPr txBox="1"/>
              <p:nvPr/>
            </p:nvSpPr>
            <p:spPr>
              <a:xfrm>
                <a:off x="6240576" y="1633052"/>
                <a:ext cx="11144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事業所数</a:t>
                </a:r>
              </a:p>
            </p:txBody>
          </p:sp>
        </p:grpSp>
        <p:grpSp>
          <p:nvGrpSpPr>
            <p:cNvPr id="47" name="グループ化 46">
              <a:extLst>
                <a:ext uri="{FF2B5EF4-FFF2-40B4-BE49-F238E27FC236}">
                  <a16:creationId xmlns:a16="http://schemas.microsoft.com/office/drawing/2014/main" id="{3D591D10-8381-4F65-B7D7-CE68D6CD50C5}"/>
                </a:ext>
              </a:extLst>
            </p:cNvPr>
            <p:cNvGrpSpPr/>
            <p:nvPr/>
          </p:nvGrpSpPr>
          <p:grpSpPr>
            <a:xfrm>
              <a:off x="10241868" y="1394539"/>
              <a:ext cx="885825" cy="369332"/>
              <a:chOff x="6240576" y="1633052"/>
              <a:chExt cx="1114425" cy="374928"/>
            </a:xfrm>
          </p:grpSpPr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AC4AA141-BDB7-4B02-9F2E-02BFBE0E0FFB}"/>
                  </a:ext>
                </a:extLst>
              </p:cNvPr>
              <p:cNvSpPr/>
              <p:nvPr/>
            </p:nvSpPr>
            <p:spPr>
              <a:xfrm>
                <a:off x="6284118" y="1646589"/>
                <a:ext cx="1004888" cy="36139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C3578E25-BCE5-41CD-8056-4AA8ECEBC40E}"/>
                  </a:ext>
                </a:extLst>
              </p:cNvPr>
              <p:cNvSpPr txBox="1"/>
              <p:nvPr/>
            </p:nvSpPr>
            <p:spPr>
              <a:xfrm>
                <a:off x="6240576" y="1633052"/>
                <a:ext cx="11144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就業者</a:t>
                </a:r>
                <a:endParaRPr kumimoji="1"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p:grpSp>
        <p:grpSp>
          <p:nvGrpSpPr>
            <p:cNvPr id="50" name="グループ化 49">
              <a:extLst>
                <a:ext uri="{FF2B5EF4-FFF2-40B4-BE49-F238E27FC236}">
                  <a16:creationId xmlns:a16="http://schemas.microsoft.com/office/drawing/2014/main" id="{5D67D757-8963-4C79-9384-EA0C6956A4A1}"/>
                </a:ext>
              </a:extLst>
            </p:cNvPr>
            <p:cNvGrpSpPr/>
            <p:nvPr/>
          </p:nvGrpSpPr>
          <p:grpSpPr>
            <a:xfrm>
              <a:off x="7583353" y="1576449"/>
              <a:ext cx="693870" cy="355998"/>
              <a:chOff x="6240576" y="1633052"/>
              <a:chExt cx="1114425" cy="374928"/>
            </a:xfrm>
          </p:grpSpPr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A1BF1BDD-06FA-4BBB-A480-71A8CA3D39AC}"/>
                  </a:ext>
                </a:extLst>
              </p:cNvPr>
              <p:cNvSpPr/>
              <p:nvPr/>
            </p:nvSpPr>
            <p:spPr>
              <a:xfrm>
                <a:off x="6284118" y="1646589"/>
                <a:ext cx="1004888" cy="36139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7AC1A3BE-FC3F-489B-9BD3-2865E7B99409}"/>
                  </a:ext>
                </a:extLst>
              </p:cNvPr>
              <p:cNvSpPr txBox="1"/>
              <p:nvPr/>
            </p:nvSpPr>
            <p:spPr>
              <a:xfrm>
                <a:off x="6240576" y="1633052"/>
                <a:ext cx="1114425" cy="374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人口</a:t>
                </a:r>
              </a:p>
            </p:txBody>
          </p:sp>
        </p:grpSp>
        <p:grpSp>
          <p:nvGrpSpPr>
            <p:cNvPr id="60" name="グループ化 59">
              <a:extLst>
                <a:ext uri="{FF2B5EF4-FFF2-40B4-BE49-F238E27FC236}">
                  <a16:creationId xmlns:a16="http://schemas.microsoft.com/office/drawing/2014/main" id="{4313E93F-F53A-48F2-958B-62313F360459}"/>
                </a:ext>
              </a:extLst>
            </p:cNvPr>
            <p:cNvGrpSpPr/>
            <p:nvPr/>
          </p:nvGrpSpPr>
          <p:grpSpPr>
            <a:xfrm>
              <a:off x="6669349" y="3458394"/>
              <a:ext cx="1243692" cy="354495"/>
              <a:chOff x="6240576" y="1633052"/>
              <a:chExt cx="1114425" cy="374928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61" name="正方形/長方形 60">
                <a:extLst>
                  <a:ext uri="{FF2B5EF4-FFF2-40B4-BE49-F238E27FC236}">
                    <a16:creationId xmlns:a16="http://schemas.microsoft.com/office/drawing/2014/main" id="{9FA79FF9-B3A3-4127-9E33-9CF8BBD95DD5}"/>
                  </a:ext>
                </a:extLst>
              </p:cNvPr>
              <p:cNvSpPr/>
              <p:nvPr/>
            </p:nvSpPr>
            <p:spPr>
              <a:xfrm>
                <a:off x="6284118" y="1646589"/>
                <a:ext cx="1004888" cy="36139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B5C71C8D-81EB-4F3D-B878-BE036D10BF8C}"/>
                  </a:ext>
                </a:extLst>
              </p:cNvPr>
              <p:cNvSpPr txBox="1"/>
              <p:nvPr/>
            </p:nvSpPr>
            <p:spPr>
              <a:xfrm>
                <a:off x="6240576" y="1633052"/>
                <a:ext cx="1114425" cy="340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地価</a:t>
                </a:r>
                <a:r>
                  <a:rPr lang="en-US" altLang="ja-JP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_</a:t>
                </a:r>
                <a:r>
                  <a:rPr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商業</a:t>
                </a:r>
                <a:endParaRPr kumimoji="1"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p:grpSp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9FF64313-F548-4524-B1C4-FEBF4C1C0414}"/>
                </a:ext>
              </a:extLst>
            </p:cNvPr>
            <p:cNvGrpSpPr/>
            <p:nvPr/>
          </p:nvGrpSpPr>
          <p:grpSpPr>
            <a:xfrm>
              <a:off x="8473676" y="2756600"/>
              <a:ext cx="1243692" cy="369333"/>
              <a:chOff x="6240576" y="1633052"/>
              <a:chExt cx="1114425" cy="374928"/>
            </a:xfrm>
          </p:grpSpPr>
          <p:sp>
            <p:nvSpPr>
              <p:cNvPr id="64" name="正方形/長方形 63">
                <a:extLst>
                  <a:ext uri="{FF2B5EF4-FFF2-40B4-BE49-F238E27FC236}">
                    <a16:creationId xmlns:a16="http://schemas.microsoft.com/office/drawing/2014/main" id="{29504F4D-F90B-4B42-A7C3-E4F6456FA7A4}"/>
                  </a:ext>
                </a:extLst>
              </p:cNvPr>
              <p:cNvSpPr/>
              <p:nvPr/>
            </p:nvSpPr>
            <p:spPr>
              <a:xfrm>
                <a:off x="6284118" y="1646589"/>
                <a:ext cx="1004888" cy="36139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7225E872-4996-4FC5-BF9D-B2ACBBB9F9B6}"/>
                  </a:ext>
                </a:extLst>
              </p:cNvPr>
              <p:cNvSpPr txBox="1"/>
              <p:nvPr/>
            </p:nvSpPr>
            <p:spPr>
              <a:xfrm>
                <a:off x="6240576" y="1633052"/>
                <a:ext cx="1114425" cy="340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地価</a:t>
                </a:r>
                <a:r>
                  <a:rPr lang="en-US" altLang="ja-JP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_</a:t>
                </a:r>
                <a:r>
                  <a:rPr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住宅</a:t>
                </a:r>
                <a:endParaRPr kumimoji="1"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p:grpSp>
        <p:grpSp>
          <p:nvGrpSpPr>
            <p:cNvPr id="66" name="グループ化 65">
              <a:extLst>
                <a:ext uri="{FF2B5EF4-FFF2-40B4-BE49-F238E27FC236}">
                  <a16:creationId xmlns:a16="http://schemas.microsoft.com/office/drawing/2014/main" id="{503B1A17-E04C-437E-8D34-6DEA16B139E4}"/>
                </a:ext>
              </a:extLst>
            </p:cNvPr>
            <p:cNvGrpSpPr/>
            <p:nvPr/>
          </p:nvGrpSpPr>
          <p:grpSpPr>
            <a:xfrm>
              <a:off x="10235989" y="2069142"/>
              <a:ext cx="907661" cy="369333"/>
              <a:chOff x="6240575" y="1633052"/>
              <a:chExt cx="1114425" cy="388971"/>
            </a:xfrm>
          </p:grpSpPr>
          <p:sp>
            <p:nvSpPr>
              <p:cNvPr id="67" name="正方形/長方形 66">
                <a:extLst>
                  <a:ext uri="{FF2B5EF4-FFF2-40B4-BE49-F238E27FC236}">
                    <a16:creationId xmlns:a16="http://schemas.microsoft.com/office/drawing/2014/main" id="{4EA1E9B8-EB62-4FF6-BA2D-13CCC96807AF}"/>
                  </a:ext>
                </a:extLst>
              </p:cNvPr>
              <p:cNvSpPr/>
              <p:nvPr/>
            </p:nvSpPr>
            <p:spPr>
              <a:xfrm>
                <a:off x="6284118" y="1646589"/>
                <a:ext cx="1004888" cy="36139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2D203B2D-6801-4A10-A42E-E8132163E52D}"/>
                  </a:ext>
                </a:extLst>
              </p:cNvPr>
              <p:cNvSpPr txBox="1"/>
              <p:nvPr/>
            </p:nvSpPr>
            <p:spPr>
              <a:xfrm>
                <a:off x="6240575" y="1633052"/>
                <a:ext cx="1114425" cy="38897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乱数</a:t>
                </a:r>
                <a:r>
                  <a:rPr lang="en-US" altLang="ja-JP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_</a:t>
                </a:r>
                <a:r>
                  <a:rPr lang="en-US" altLang="ja-JP" dirty="0">
                    <a:latin typeface="Century" panose="02040604050505020304" pitchFamily="18" charset="0"/>
                    <a:ea typeface="ＭＳ ゴシック" panose="020B0609070205080204" pitchFamily="49" charset="-128"/>
                  </a:rPr>
                  <a:t>1</a:t>
                </a:r>
                <a:endParaRPr kumimoji="1" lang="ja-JP" altLang="en-US" dirty="0">
                  <a:latin typeface="Century" panose="02040604050505020304" pitchFamily="18" charset="0"/>
                  <a:ea typeface="ＭＳ ゴシック" panose="020B0609070205080204" pitchFamily="49" charset="-128"/>
                </a:endParaRPr>
              </a:p>
            </p:txBody>
          </p:sp>
        </p:grpSp>
        <p:grpSp>
          <p:nvGrpSpPr>
            <p:cNvPr id="72" name="グループ化 71">
              <a:extLst>
                <a:ext uri="{FF2B5EF4-FFF2-40B4-BE49-F238E27FC236}">
                  <a16:creationId xmlns:a16="http://schemas.microsoft.com/office/drawing/2014/main" id="{29913290-6A81-45D4-ABC5-E12F20744542}"/>
                </a:ext>
              </a:extLst>
            </p:cNvPr>
            <p:cNvGrpSpPr/>
            <p:nvPr/>
          </p:nvGrpSpPr>
          <p:grpSpPr>
            <a:xfrm>
              <a:off x="10271453" y="3418350"/>
              <a:ext cx="907661" cy="369333"/>
              <a:chOff x="6240575" y="1633052"/>
              <a:chExt cx="1114425" cy="388971"/>
            </a:xfrm>
          </p:grpSpPr>
          <p:sp>
            <p:nvSpPr>
              <p:cNvPr id="73" name="正方形/長方形 72">
                <a:extLst>
                  <a:ext uri="{FF2B5EF4-FFF2-40B4-BE49-F238E27FC236}">
                    <a16:creationId xmlns:a16="http://schemas.microsoft.com/office/drawing/2014/main" id="{4246F13C-90F0-4A1A-891A-4D8BD7C19DD6}"/>
                  </a:ext>
                </a:extLst>
              </p:cNvPr>
              <p:cNvSpPr/>
              <p:nvPr/>
            </p:nvSpPr>
            <p:spPr>
              <a:xfrm>
                <a:off x="6284118" y="1646589"/>
                <a:ext cx="1004888" cy="36139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3A8182F5-D903-4630-AEC4-C0C0F481D28E}"/>
                  </a:ext>
                </a:extLst>
              </p:cNvPr>
              <p:cNvSpPr txBox="1"/>
              <p:nvPr/>
            </p:nvSpPr>
            <p:spPr>
              <a:xfrm>
                <a:off x="6240575" y="1633052"/>
                <a:ext cx="1114425" cy="38897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乱数</a:t>
                </a:r>
                <a:r>
                  <a:rPr lang="en-US" altLang="ja-JP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_</a:t>
                </a:r>
                <a:r>
                  <a:rPr lang="en-US" altLang="ja-JP" dirty="0">
                    <a:latin typeface="Century" panose="02040604050505020304" pitchFamily="18" charset="0"/>
                    <a:ea typeface="ＭＳ ゴシック" panose="020B0609070205080204" pitchFamily="49" charset="-128"/>
                  </a:rPr>
                  <a:t>3</a:t>
                </a:r>
                <a:endParaRPr kumimoji="1" lang="ja-JP" altLang="en-US" dirty="0">
                  <a:latin typeface="Century" panose="02040604050505020304" pitchFamily="18" charset="0"/>
                  <a:ea typeface="ＭＳ ゴシック" panose="020B0609070205080204" pitchFamily="49" charset="-128"/>
                </a:endParaRPr>
              </a:p>
            </p:txBody>
          </p:sp>
        </p:grpSp>
        <p:grpSp>
          <p:nvGrpSpPr>
            <p:cNvPr id="75" name="グループ化 74">
              <a:extLst>
                <a:ext uri="{FF2B5EF4-FFF2-40B4-BE49-F238E27FC236}">
                  <a16:creationId xmlns:a16="http://schemas.microsoft.com/office/drawing/2014/main" id="{99B0C7CF-71FC-4EDA-B61E-8B6A1041B6EC}"/>
                </a:ext>
              </a:extLst>
            </p:cNvPr>
            <p:cNvGrpSpPr/>
            <p:nvPr/>
          </p:nvGrpSpPr>
          <p:grpSpPr>
            <a:xfrm>
              <a:off x="10262309" y="2743985"/>
              <a:ext cx="907661" cy="369333"/>
              <a:chOff x="6240575" y="1633052"/>
              <a:chExt cx="1114425" cy="388971"/>
            </a:xfrm>
          </p:grpSpPr>
          <p:sp>
            <p:nvSpPr>
              <p:cNvPr id="76" name="正方形/長方形 75">
                <a:extLst>
                  <a:ext uri="{FF2B5EF4-FFF2-40B4-BE49-F238E27FC236}">
                    <a16:creationId xmlns:a16="http://schemas.microsoft.com/office/drawing/2014/main" id="{79108577-8E2D-4AB3-A48B-AF296043B095}"/>
                  </a:ext>
                </a:extLst>
              </p:cNvPr>
              <p:cNvSpPr/>
              <p:nvPr/>
            </p:nvSpPr>
            <p:spPr>
              <a:xfrm>
                <a:off x="6284118" y="1646589"/>
                <a:ext cx="1004888" cy="36139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AF0AC1C0-536E-472E-B566-5CA680042BBA}"/>
                  </a:ext>
                </a:extLst>
              </p:cNvPr>
              <p:cNvSpPr txBox="1"/>
              <p:nvPr/>
            </p:nvSpPr>
            <p:spPr>
              <a:xfrm>
                <a:off x="6240575" y="1633052"/>
                <a:ext cx="1114425" cy="38897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乱数</a:t>
                </a:r>
                <a:r>
                  <a:rPr lang="en-US" altLang="ja-JP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_</a:t>
                </a:r>
                <a:r>
                  <a:rPr lang="en-US" altLang="ja-JP" dirty="0">
                    <a:latin typeface="Century" panose="02040604050505020304" pitchFamily="18" charset="0"/>
                    <a:ea typeface="ＭＳ ゴシック" panose="020B0609070205080204" pitchFamily="49" charset="-128"/>
                  </a:rPr>
                  <a:t>2</a:t>
                </a:r>
                <a:endParaRPr kumimoji="1" lang="ja-JP" altLang="en-US" dirty="0">
                  <a:latin typeface="Century" panose="02040604050505020304" pitchFamily="18" charset="0"/>
                  <a:ea typeface="ＭＳ ゴシック" panose="020B0609070205080204" pitchFamily="49" charset="-128"/>
                </a:endParaRPr>
              </a:p>
            </p:txBody>
          </p:sp>
        </p:grp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BD090470-C423-4677-9483-A738B5839DC5}"/>
                </a:ext>
              </a:extLst>
            </p:cNvPr>
            <p:cNvSpPr txBox="1"/>
            <p:nvPr/>
          </p:nvSpPr>
          <p:spPr>
            <a:xfrm>
              <a:off x="5576890" y="930609"/>
              <a:ext cx="18668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【</a:t>
              </a:r>
              <a:r>
                <a:rPr lang="ja-JP" altLang="en-US" sz="16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有向グラフ</a:t>
              </a:r>
              <a:r>
                <a:rPr lang="en-US" altLang="ja-JP" sz="16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】</a:t>
              </a:r>
              <a:endParaRPr kumimoji="1" lang="ja-JP" altLang="en-US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cxnSp>
          <p:nvCxnSpPr>
            <p:cNvPr id="84" name="直線矢印コネクタ 83">
              <a:extLst>
                <a:ext uri="{FF2B5EF4-FFF2-40B4-BE49-F238E27FC236}">
                  <a16:creationId xmlns:a16="http://schemas.microsoft.com/office/drawing/2014/main" id="{AE6C2F31-0EA7-4143-9F3B-F4401C263B74}"/>
                </a:ext>
              </a:extLst>
            </p:cNvPr>
            <p:cNvCxnSpPr/>
            <p:nvPr/>
          </p:nvCxnSpPr>
          <p:spPr>
            <a:xfrm flipV="1">
              <a:off x="6974181" y="1932447"/>
              <a:ext cx="636282" cy="321121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直線矢印コネクタ 84">
              <a:extLst>
                <a:ext uri="{FF2B5EF4-FFF2-40B4-BE49-F238E27FC236}">
                  <a16:creationId xmlns:a16="http://schemas.microsoft.com/office/drawing/2014/main" id="{F570BB36-0127-4800-B8FA-3951EC64B0FA}"/>
                </a:ext>
              </a:extLst>
            </p:cNvPr>
            <p:cNvCxnSpPr>
              <a:cxnSpLocks/>
            </p:cNvCxnSpPr>
            <p:nvPr/>
          </p:nvCxnSpPr>
          <p:spPr>
            <a:xfrm>
              <a:off x="6960585" y="2440161"/>
              <a:ext cx="1561684" cy="531375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直線矢印コネクタ 95">
              <a:extLst>
                <a:ext uri="{FF2B5EF4-FFF2-40B4-BE49-F238E27FC236}">
                  <a16:creationId xmlns:a16="http://schemas.microsoft.com/office/drawing/2014/main" id="{AFE81D78-9E97-43AA-A618-55ED79A3D0B9}"/>
                </a:ext>
              </a:extLst>
            </p:cNvPr>
            <p:cNvCxnSpPr>
              <a:cxnSpLocks/>
            </p:cNvCxnSpPr>
            <p:nvPr/>
          </p:nvCxnSpPr>
          <p:spPr>
            <a:xfrm>
              <a:off x="6475316" y="2622477"/>
              <a:ext cx="815879" cy="856773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直線矢印コネクタ 98">
              <a:extLst>
                <a:ext uri="{FF2B5EF4-FFF2-40B4-BE49-F238E27FC236}">
                  <a16:creationId xmlns:a16="http://schemas.microsoft.com/office/drawing/2014/main" id="{34C103A5-C9BC-4F85-994D-F581DF8F10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44827" y="3138732"/>
              <a:ext cx="1299288" cy="541584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4" name="テキスト ボックス 103">
              <a:extLst>
                <a:ext uri="{FF2B5EF4-FFF2-40B4-BE49-F238E27FC236}">
                  <a16:creationId xmlns:a16="http://schemas.microsoft.com/office/drawing/2014/main" id="{207DA73F-6BEF-446B-B1D3-0F420298A001}"/>
                </a:ext>
              </a:extLst>
            </p:cNvPr>
            <p:cNvSpPr txBox="1"/>
            <p:nvPr/>
          </p:nvSpPr>
          <p:spPr>
            <a:xfrm>
              <a:off x="6726152" y="1872935"/>
              <a:ext cx="69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>
                  <a:latin typeface="Century" panose="02040604050505020304" pitchFamily="18" charset="0"/>
                </a:rPr>
                <a:t>61.28</a:t>
              </a:r>
              <a:endParaRPr kumimoji="1" lang="ja-JP" altLang="en-US" sz="1200" b="1" dirty="0">
                <a:latin typeface="Century" panose="02040604050505020304" pitchFamily="18" charset="0"/>
              </a:endParaRPr>
            </a:p>
          </p:txBody>
        </p:sp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6D0C08AE-72BB-4958-98D2-44F28AE7E379}"/>
                </a:ext>
              </a:extLst>
            </p:cNvPr>
            <p:cNvSpPr txBox="1"/>
            <p:nvPr/>
          </p:nvSpPr>
          <p:spPr>
            <a:xfrm>
              <a:off x="6462484" y="2989073"/>
              <a:ext cx="69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>
                  <a:latin typeface="Century" panose="02040604050505020304" pitchFamily="18" charset="0"/>
                </a:rPr>
                <a:t>4</a:t>
              </a:r>
              <a:r>
                <a:rPr kumimoji="1" lang="en-US" altLang="ja-JP" sz="1200" b="1" dirty="0">
                  <a:latin typeface="Century" panose="02040604050505020304" pitchFamily="18" charset="0"/>
                </a:rPr>
                <a:t>.66</a:t>
              </a:r>
              <a:endParaRPr kumimoji="1" lang="ja-JP" altLang="en-US" sz="1200" b="1" dirty="0">
                <a:latin typeface="Century" panose="02040604050505020304" pitchFamily="18" charset="0"/>
              </a:endParaRPr>
            </a:p>
          </p:txBody>
        </p:sp>
        <p:sp>
          <p:nvSpPr>
            <p:cNvPr id="106" name="テキスト ボックス 105">
              <a:extLst>
                <a:ext uri="{FF2B5EF4-FFF2-40B4-BE49-F238E27FC236}">
                  <a16:creationId xmlns:a16="http://schemas.microsoft.com/office/drawing/2014/main" id="{B31CA3DC-5D8D-44CB-99D2-0AE16323FAB5}"/>
                </a:ext>
              </a:extLst>
            </p:cNvPr>
            <p:cNvSpPr txBox="1"/>
            <p:nvPr/>
          </p:nvSpPr>
          <p:spPr>
            <a:xfrm>
              <a:off x="8435630" y="3376461"/>
              <a:ext cx="69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>
                  <a:latin typeface="Century" panose="02040604050505020304" pitchFamily="18" charset="0"/>
                </a:rPr>
                <a:t>1.14</a:t>
              </a:r>
              <a:endParaRPr kumimoji="1" lang="ja-JP" altLang="en-US" sz="1200" b="1" dirty="0">
                <a:latin typeface="Century" panose="02040604050505020304" pitchFamily="18" charset="0"/>
              </a:endParaRPr>
            </a:p>
          </p:txBody>
        </p:sp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2FE5496D-D888-48D0-B5EB-45656F406F7B}"/>
                </a:ext>
              </a:extLst>
            </p:cNvPr>
            <p:cNvSpPr txBox="1"/>
            <p:nvPr/>
          </p:nvSpPr>
          <p:spPr>
            <a:xfrm>
              <a:off x="7524153" y="2422671"/>
              <a:ext cx="6938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>
                  <a:latin typeface="Century" panose="02040604050505020304" pitchFamily="18" charset="0"/>
                </a:rPr>
                <a:t>2</a:t>
              </a:r>
              <a:r>
                <a:rPr kumimoji="1" lang="en-US" altLang="ja-JP" sz="1200" b="1" dirty="0">
                  <a:latin typeface="Century" panose="02040604050505020304" pitchFamily="18" charset="0"/>
                </a:rPr>
                <a:t>.99</a:t>
              </a:r>
              <a:endParaRPr kumimoji="1" lang="ja-JP" altLang="en-US" sz="1200" b="1" dirty="0">
                <a:latin typeface="Century" panose="02040604050505020304" pitchFamily="18" charset="0"/>
              </a:endParaRPr>
            </a:p>
          </p:txBody>
        </p:sp>
      </p:grpSp>
      <p:sp>
        <p:nvSpPr>
          <p:cNvPr id="109" name="四角形: 角を丸くする 108">
            <a:extLst>
              <a:ext uri="{FF2B5EF4-FFF2-40B4-BE49-F238E27FC236}">
                <a16:creationId xmlns:a16="http://schemas.microsoft.com/office/drawing/2014/main" id="{8314D96A-C9E7-4DDC-9998-9E0C7BCEF2EB}"/>
              </a:ext>
            </a:extLst>
          </p:cNvPr>
          <p:cNvSpPr/>
          <p:nvPr/>
        </p:nvSpPr>
        <p:spPr>
          <a:xfrm>
            <a:off x="6409472" y="4543173"/>
            <a:ext cx="5034283" cy="2001150"/>
          </a:xfrm>
          <a:prstGeom prst="roundRect">
            <a:avLst>
              <a:gd name="adj" fmla="val 699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0670624C-1837-45EE-BD85-00516AB7D6F9}"/>
              </a:ext>
            </a:extLst>
          </p:cNvPr>
          <p:cNvSpPr txBox="1"/>
          <p:nvPr/>
        </p:nvSpPr>
        <p:spPr>
          <a:xfrm>
            <a:off x="6409472" y="4673660"/>
            <a:ext cx="1866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結果と考察</a:t>
            </a:r>
            <a:r>
              <a:rPr lang="en-US" altLang="ja-JP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endParaRPr kumimoji="1" lang="ja-JP" altLang="en-US" sz="16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693D5E76-296E-4E9B-96A1-52FEB3933B7D}"/>
              </a:ext>
            </a:extLst>
          </p:cNvPr>
          <p:cNvSpPr txBox="1"/>
          <p:nvPr/>
        </p:nvSpPr>
        <p:spPr>
          <a:xfrm>
            <a:off x="6809419" y="5053639"/>
            <a:ext cx="4303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・事業所数→人口が一番大きい</a:t>
            </a:r>
            <a:r>
              <a:rPr kumimoji="1" lang="en-US" altLang="ja-JP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</a:p>
          <a:p>
            <a:r>
              <a:rPr lang="ja-JP" altLang="en-US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⇒富山市</a:t>
            </a:r>
            <a:r>
              <a:rPr lang="en-US" altLang="ja-JP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</a:t>
            </a:r>
            <a:r>
              <a:rPr lang="ja-JP" altLang="en-US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高岡市などの都市部に</a:t>
            </a:r>
            <a:endParaRPr lang="en-US" altLang="ja-JP" sz="16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事業所数が多いため</a:t>
            </a:r>
            <a:r>
              <a:rPr lang="en-US" altLang="ja-JP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</a:p>
          <a:p>
            <a:r>
              <a:rPr kumimoji="1" lang="ja-JP" altLang="en-US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・就業者と因果関係のある変数が存在しない</a:t>
            </a:r>
            <a:r>
              <a:rPr kumimoji="1" lang="en-US" altLang="ja-JP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</a:p>
          <a:p>
            <a:r>
              <a:rPr kumimoji="1" lang="ja-JP" altLang="en-US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⇒サンプル数が少ないことが原因の局所解</a:t>
            </a:r>
            <a:r>
              <a:rPr kumimoji="1" lang="en-US" altLang="ja-JP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endParaRPr kumimoji="1" lang="ja-JP" altLang="en-US" sz="16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7446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3A32DD6E-5CE7-4A6A-85EA-FA40A421B94B}"/>
              </a:ext>
            </a:extLst>
          </p:cNvPr>
          <p:cNvSpPr/>
          <p:nvPr/>
        </p:nvSpPr>
        <p:spPr>
          <a:xfrm>
            <a:off x="69192" y="102216"/>
            <a:ext cx="11988800" cy="6719916"/>
          </a:xfrm>
          <a:prstGeom prst="roundRect">
            <a:avLst>
              <a:gd name="adj" fmla="val 3561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B8F54080-7851-4163-8A67-37B084EFFA45}"/>
              </a:ext>
            </a:extLst>
          </p:cNvPr>
          <p:cNvGrpSpPr/>
          <p:nvPr/>
        </p:nvGrpSpPr>
        <p:grpSpPr>
          <a:xfrm>
            <a:off x="48390" y="72861"/>
            <a:ext cx="12030403" cy="533400"/>
            <a:chOff x="48391" y="6311836"/>
            <a:chExt cx="12030403" cy="533400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2ED80F80-5700-469C-9A4C-C26CF1C8818B}"/>
                </a:ext>
              </a:extLst>
            </p:cNvPr>
            <p:cNvSpPr/>
            <p:nvPr/>
          </p:nvSpPr>
          <p:spPr>
            <a:xfrm>
              <a:off x="48391" y="6311836"/>
              <a:ext cx="12030403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1099CD2A-6F29-4E2A-822F-54E6F5D59C9E}"/>
                </a:ext>
              </a:extLst>
            </p:cNvPr>
            <p:cNvSpPr txBox="1"/>
            <p:nvPr/>
          </p:nvSpPr>
          <p:spPr>
            <a:xfrm>
              <a:off x="3847067" y="6352582"/>
              <a:ext cx="4497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b="1" dirty="0">
                  <a:solidFill>
                    <a:schemeClr val="bg1"/>
                  </a:solidFill>
                </a:rPr>
                <a:t>LiNGAM</a:t>
              </a:r>
              <a:r>
                <a:rPr lang="ja-JP" altLang="en-US" sz="2400" b="1" dirty="0">
                  <a:solidFill>
                    <a:schemeClr val="bg1"/>
                  </a:solidFill>
                </a:rPr>
                <a:t>の定式化とモデル推計</a:t>
              </a:r>
              <a:endParaRPr kumimoji="1" lang="ja-JP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5D8F4552-828F-4390-B198-48DDDDCCA60F}"/>
              </a:ext>
            </a:extLst>
          </p:cNvPr>
          <p:cNvGrpSpPr/>
          <p:nvPr/>
        </p:nvGrpSpPr>
        <p:grpSpPr>
          <a:xfrm>
            <a:off x="890893" y="813993"/>
            <a:ext cx="10345395" cy="2770101"/>
            <a:chOff x="822924" y="692073"/>
            <a:chExt cx="10345395" cy="2770101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55019FEB-7801-4EE7-A7C0-22F06BEA0F41}"/>
                </a:ext>
              </a:extLst>
            </p:cNvPr>
            <p:cNvSpPr txBox="1"/>
            <p:nvPr/>
          </p:nvSpPr>
          <p:spPr>
            <a:xfrm>
              <a:off x="822924" y="807241"/>
              <a:ext cx="22453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/>
                <a:t>モデルの定式化</a:t>
              </a:r>
              <a:r>
                <a:rPr kumimoji="1" lang="ja-JP" altLang="en-US" sz="2000" b="1" dirty="0"/>
                <a:t>：</a:t>
              </a:r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BEEB8E4D-0642-43E7-96A8-6EAB4F20C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9120" y="692073"/>
              <a:ext cx="4198079" cy="786716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3C3DE714-55A3-406D-8377-C26959E1F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5701" y="1242517"/>
              <a:ext cx="2362618" cy="2219657"/>
            </a:xfrm>
            <a:prstGeom prst="rect">
              <a:avLst/>
            </a:prstGeom>
          </p:spPr>
        </p:pic>
      </p:grpSp>
      <p:pic>
        <p:nvPicPr>
          <p:cNvPr id="1030" name="Picture 6" descr="posterior_prob">
            <a:extLst>
              <a:ext uri="{FF2B5EF4-FFF2-40B4-BE49-F238E27FC236}">
                <a16:creationId xmlns:a16="http://schemas.microsoft.com/office/drawing/2014/main" id="{869DC3AC-AE25-4991-8D93-20841985F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374" y="4541378"/>
            <a:ext cx="1933346" cy="132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x1_x2_geomplot">
            <a:extLst>
              <a:ext uri="{FF2B5EF4-FFF2-40B4-BE49-F238E27FC236}">
                <a16:creationId xmlns:a16="http://schemas.microsoft.com/office/drawing/2014/main" id="{287DE066-A0F4-4A66-9A6A-52FEE9507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890" y="2609215"/>
            <a:ext cx="2274556" cy="170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図 15" descr="ダイアグラム&#10;&#10;自動的に生成された説明">
            <a:extLst>
              <a:ext uri="{FF2B5EF4-FFF2-40B4-BE49-F238E27FC236}">
                <a16:creationId xmlns:a16="http://schemas.microsoft.com/office/drawing/2014/main" id="{FEB336FD-128B-4B7B-B6B9-8500C2D0C2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981" y="2378861"/>
            <a:ext cx="2869769" cy="1614245"/>
          </a:xfrm>
          <a:prstGeom prst="rect">
            <a:avLst/>
          </a:prstGeom>
        </p:spPr>
      </p:pic>
      <p:pic>
        <p:nvPicPr>
          <p:cNvPr id="18" name="図 17" descr="ダイアグラム&#10;&#10;自動的に生成された説明">
            <a:extLst>
              <a:ext uri="{FF2B5EF4-FFF2-40B4-BE49-F238E27FC236}">
                <a16:creationId xmlns:a16="http://schemas.microsoft.com/office/drawing/2014/main" id="{16169545-42B1-4F18-81A3-E3BB7BB56F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288" y="5077408"/>
            <a:ext cx="3562533" cy="787440"/>
          </a:xfrm>
          <a:prstGeom prst="rect">
            <a:avLst/>
          </a:prstGeom>
        </p:spPr>
      </p:pic>
      <p:pic>
        <p:nvPicPr>
          <p:cNvPr id="20" name="図 19" descr="テキスト&#10;&#10;自動的に生成された説明">
            <a:extLst>
              <a:ext uri="{FF2B5EF4-FFF2-40B4-BE49-F238E27FC236}">
                <a16:creationId xmlns:a16="http://schemas.microsoft.com/office/drawing/2014/main" id="{476D0E90-61B9-4B15-9C49-4E4DCE1C4F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23" y="4604303"/>
            <a:ext cx="2351066" cy="1606632"/>
          </a:xfrm>
          <a:prstGeom prst="rect">
            <a:avLst/>
          </a:prstGeom>
        </p:spPr>
      </p:pic>
      <p:pic>
        <p:nvPicPr>
          <p:cNvPr id="24" name="図 23" descr="ダイアグラム&#10;&#10;自動的に生成された説明">
            <a:extLst>
              <a:ext uri="{FF2B5EF4-FFF2-40B4-BE49-F238E27FC236}">
                <a16:creationId xmlns:a16="http://schemas.microsoft.com/office/drawing/2014/main" id="{C548CE7D-5F0F-475F-8EE7-B3090F135E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10" y="2456046"/>
            <a:ext cx="2105801" cy="1459873"/>
          </a:xfrm>
          <a:prstGeom prst="rect">
            <a:avLst/>
          </a:prstGeom>
        </p:spPr>
      </p:pic>
      <p:pic>
        <p:nvPicPr>
          <p:cNvPr id="28" name="図 27" descr="テキスト&#10;&#10;低い精度で自動的に生成された説明">
            <a:extLst>
              <a:ext uri="{FF2B5EF4-FFF2-40B4-BE49-F238E27FC236}">
                <a16:creationId xmlns:a16="http://schemas.microsoft.com/office/drawing/2014/main" id="{4BB74A96-F5DD-45B7-A5E7-9C65977152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670" y="4524232"/>
            <a:ext cx="2600416" cy="181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75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3A32DD6E-5CE7-4A6A-85EA-FA40A421B94B}"/>
              </a:ext>
            </a:extLst>
          </p:cNvPr>
          <p:cNvSpPr/>
          <p:nvPr/>
        </p:nvSpPr>
        <p:spPr>
          <a:xfrm>
            <a:off x="69192" y="102216"/>
            <a:ext cx="11988800" cy="6719916"/>
          </a:xfrm>
          <a:prstGeom prst="roundRect">
            <a:avLst>
              <a:gd name="adj" fmla="val 3561"/>
            </a:avLst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ED80F80-5700-469C-9A4C-C26CF1C8818B}"/>
              </a:ext>
            </a:extLst>
          </p:cNvPr>
          <p:cNvSpPr/>
          <p:nvPr/>
        </p:nvSpPr>
        <p:spPr>
          <a:xfrm>
            <a:off x="48391" y="6311836"/>
            <a:ext cx="12030403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099CD2A-6F29-4E2A-822F-54E6F5D59C9E}"/>
              </a:ext>
            </a:extLst>
          </p:cNvPr>
          <p:cNvSpPr txBox="1"/>
          <p:nvPr/>
        </p:nvSpPr>
        <p:spPr>
          <a:xfrm>
            <a:off x="3795712" y="6360467"/>
            <a:ext cx="460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</a:rPr>
              <a:t>図○　</a:t>
            </a:r>
            <a:r>
              <a:rPr kumimoji="1" lang="en-US" altLang="ja-JP" sz="2400" b="1" dirty="0">
                <a:solidFill>
                  <a:schemeClr val="bg1"/>
                </a:solidFill>
              </a:rPr>
              <a:t>DEARA</a:t>
            </a:r>
            <a:r>
              <a:rPr kumimoji="1" lang="ja-JP" altLang="en-US" sz="2400" b="1" dirty="0">
                <a:solidFill>
                  <a:schemeClr val="bg1"/>
                </a:solidFill>
              </a:rPr>
              <a:t>の線形計画定式化</a:t>
            </a: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EE5949BF-9B4E-4F22-BACD-38979448C76E}"/>
              </a:ext>
            </a:extLst>
          </p:cNvPr>
          <p:cNvGrpSpPr/>
          <p:nvPr/>
        </p:nvGrpSpPr>
        <p:grpSpPr>
          <a:xfrm>
            <a:off x="547953" y="240844"/>
            <a:ext cx="11096091" cy="5932364"/>
            <a:chOff x="904204" y="201736"/>
            <a:chExt cx="11096091" cy="5932364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29F44BEE-FDE7-43C1-ABE8-8B34326E7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316" y="201736"/>
              <a:ext cx="2839890" cy="1093442"/>
            </a:xfrm>
            <a:prstGeom prst="rect">
              <a:avLst/>
            </a:prstGeom>
          </p:spPr>
        </p:pic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88EA52BA-61BB-485D-9081-3901E7DFDEDD}"/>
                </a:ext>
              </a:extLst>
            </p:cNvPr>
            <p:cNvGrpSpPr/>
            <p:nvPr/>
          </p:nvGrpSpPr>
          <p:grpSpPr>
            <a:xfrm>
              <a:off x="904204" y="518827"/>
              <a:ext cx="11096091" cy="5615273"/>
              <a:chOff x="904204" y="518827"/>
              <a:chExt cx="11096091" cy="5615273"/>
            </a:xfrm>
          </p:grpSpPr>
          <p:sp>
            <p:nvSpPr>
              <p:cNvPr id="27" name="四角形: 角を丸くする 26">
                <a:extLst>
                  <a:ext uri="{FF2B5EF4-FFF2-40B4-BE49-F238E27FC236}">
                    <a16:creationId xmlns:a16="http://schemas.microsoft.com/office/drawing/2014/main" id="{5B3BD01F-7925-4BA4-8293-0124025EBF0B}"/>
                  </a:ext>
                </a:extLst>
              </p:cNvPr>
              <p:cNvSpPr/>
              <p:nvPr/>
            </p:nvSpPr>
            <p:spPr>
              <a:xfrm>
                <a:off x="904204" y="4385255"/>
                <a:ext cx="7049671" cy="174884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07A73E9A-29A5-4E9A-81B4-FC433BF32D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0401" y="1478482"/>
                <a:ext cx="6031192" cy="1093442"/>
              </a:xfrm>
              <a:prstGeom prst="rect">
                <a:avLst/>
              </a:prstGeom>
            </p:spPr>
          </p:pic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02E15477-E9CC-4827-9C69-17D6F49D16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0401" y="2608196"/>
                <a:ext cx="1993664" cy="869166"/>
              </a:xfrm>
              <a:prstGeom prst="rect">
                <a:avLst/>
              </a:prstGeom>
            </p:spPr>
          </p:pic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BAA3594E-483B-4922-AE9E-49C2C142F8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0978" y="3660666"/>
                <a:ext cx="4812898" cy="541285"/>
              </a:xfrm>
              <a:prstGeom prst="rect">
                <a:avLst/>
              </a:prstGeom>
            </p:spPr>
          </p:pic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5019FEB-7801-4EE7-A7C0-22F06BEA0F41}"/>
                  </a:ext>
                </a:extLst>
              </p:cNvPr>
              <p:cNvSpPr txBox="1"/>
              <p:nvPr/>
            </p:nvSpPr>
            <p:spPr>
              <a:xfrm>
                <a:off x="904205" y="518827"/>
                <a:ext cx="1738902" cy="459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b="1" dirty="0"/>
                  <a:t>目的関数：</a:t>
                </a: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456736AE-9DC8-403D-9CFA-7AA605D0AC31}"/>
                  </a:ext>
                </a:extLst>
              </p:cNvPr>
              <p:cNvSpPr txBox="1"/>
              <p:nvPr/>
            </p:nvSpPr>
            <p:spPr>
              <a:xfrm>
                <a:off x="904205" y="1795573"/>
                <a:ext cx="1738902" cy="459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b="1" dirty="0"/>
                  <a:t>制約条件</a:t>
                </a:r>
                <a:r>
                  <a:rPr kumimoji="1" lang="ja-JP" altLang="en-US" sz="2000" b="1" dirty="0"/>
                  <a:t>：</a:t>
                </a:r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B2446C79-AC8F-477A-BAD8-284E4370F814}"/>
                  </a:ext>
                </a:extLst>
              </p:cNvPr>
              <p:cNvSpPr txBox="1"/>
              <p:nvPr/>
            </p:nvSpPr>
            <p:spPr>
              <a:xfrm>
                <a:off x="999455" y="4488368"/>
                <a:ext cx="1738902" cy="459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b="1" dirty="0"/>
                  <a:t>パラメータ</a:t>
                </a:r>
                <a:endParaRPr kumimoji="1" lang="ja-JP" altLang="en-US" sz="2000" b="1" dirty="0"/>
              </a:p>
            </p:txBody>
          </p:sp>
          <p:grpSp>
            <p:nvGrpSpPr>
              <p:cNvPr id="31" name="グループ化 30">
                <a:extLst>
                  <a:ext uri="{FF2B5EF4-FFF2-40B4-BE49-F238E27FC236}">
                    <a16:creationId xmlns:a16="http://schemas.microsoft.com/office/drawing/2014/main" id="{2B0FC1E6-84AD-4D73-9203-F068B38D6C88}"/>
                  </a:ext>
                </a:extLst>
              </p:cNvPr>
              <p:cNvGrpSpPr/>
              <p:nvPr/>
            </p:nvGrpSpPr>
            <p:grpSpPr>
              <a:xfrm>
                <a:off x="8011571" y="2845785"/>
                <a:ext cx="3988724" cy="3285165"/>
                <a:chOff x="8049126" y="2760035"/>
                <a:chExt cx="3988724" cy="3285165"/>
              </a:xfrm>
            </p:grpSpPr>
            <p:pic>
              <p:nvPicPr>
                <p:cNvPr id="29" name="図 28">
                  <a:extLst>
                    <a:ext uri="{FF2B5EF4-FFF2-40B4-BE49-F238E27FC236}">
                      <a16:creationId xmlns:a16="http://schemas.microsoft.com/office/drawing/2014/main" id="{FD3CE803-9139-4CE3-B343-0756AD65C5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36397" y="3027702"/>
                  <a:ext cx="3814181" cy="2807449"/>
                </a:xfrm>
                <a:prstGeom prst="rect">
                  <a:avLst/>
                </a:prstGeom>
              </p:spPr>
            </p:pic>
            <p:sp>
              <p:nvSpPr>
                <p:cNvPr id="30" name="四角形: 角を丸くする 29">
                  <a:extLst>
                    <a:ext uri="{FF2B5EF4-FFF2-40B4-BE49-F238E27FC236}">
                      <a16:creationId xmlns:a16="http://schemas.microsoft.com/office/drawing/2014/main" id="{C5B353EB-3DA4-40A0-B088-5DF57A22A1C2}"/>
                    </a:ext>
                  </a:extLst>
                </p:cNvPr>
                <p:cNvSpPr/>
                <p:nvPr/>
              </p:nvSpPr>
              <p:spPr>
                <a:xfrm>
                  <a:off x="8049126" y="2760035"/>
                  <a:ext cx="3988724" cy="3285165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72432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78628</TotalTime>
  <Words>2874</Words>
  <Application>Microsoft Office PowerPoint</Application>
  <PresentationFormat>ワイド画面</PresentationFormat>
  <Paragraphs>545</Paragraphs>
  <Slides>35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4" baseType="lpstr">
      <vt:lpstr>ＭＳ ゴシック</vt:lpstr>
      <vt:lpstr>游ゴシック</vt:lpstr>
      <vt:lpstr>游ゴシック Light</vt:lpstr>
      <vt:lpstr>游ゴシック Medium</vt:lpstr>
      <vt:lpstr>Arial</vt:lpstr>
      <vt:lpstr>Cambria Math</vt:lpstr>
      <vt:lpstr>Century</vt:lpstr>
      <vt:lpstr>Verdana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長瀬　永遠</dc:creator>
  <cp:lastModifiedBy>Tatsuya Shimabe</cp:lastModifiedBy>
  <cp:revision>90</cp:revision>
  <dcterms:created xsi:type="dcterms:W3CDTF">2021-09-21T22:54:30Z</dcterms:created>
  <dcterms:modified xsi:type="dcterms:W3CDTF">2022-11-02T09:05:20Z</dcterms:modified>
</cp:coreProperties>
</file>