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269" r:id="rId3"/>
    <p:sldId id="270" r:id="rId4"/>
    <p:sldId id="256" r:id="rId5"/>
    <p:sldId id="257" r:id="rId6"/>
    <p:sldId id="258" r:id="rId7"/>
    <p:sldId id="259" r:id="rId8"/>
    <p:sldId id="261" r:id="rId9"/>
    <p:sldId id="262" r:id="rId10"/>
    <p:sldId id="263" r:id="rId11"/>
    <p:sldId id="264" r:id="rId12"/>
    <p:sldId id="265" r:id="rId13"/>
    <p:sldId id="266" r:id="rId14"/>
    <p:sldId id="267" r:id="rId15"/>
  </p:sldIdLst>
  <p:sldSz cx="28800425" cy="162004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28" d="100"/>
          <a:sy n="28" d="100"/>
        </p:scale>
        <p:origin x="57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3600053" y="2651323"/>
            <a:ext cx="21600319" cy="5640152"/>
          </a:xfrm>
        </p:spPr>
        <p:txBody>
          <a:bodyPr anchor="b"/>
          <a:lstStyle>
            <a:lvl1pPr algn="ctr">
              <a:defRPr sz="14173"/>
            </a:lvl1pPr>
          </a:lstStyle>
          <a:p>
            <a:r>
              <a:rPr lang="ja-JP" altLang="en-US"/>
              <a:t>マスター タイトルの書式設定</a:t>
            </a:r>
            <a:endParaRPr lang="en-US" dirty="0"/>
          </a:p>
        </p:txBody>
      </p:sp>
      <p:sp>
        <p:nvSpPr>
          <p:cNvPr id="3" name="Subtitle 2"/>
          <p:cNvSpPr>
            <a:spLocks noGrp="1"/>
          </p:cNvSpPr>
          <p:nvPr>
            <p:ph type="subTitle" idx="1"/>
          </p:nvPr>
        </p:nvSpPr>
        <p:spPr>
          <a:xfrm>
            <a:off x="3600053" y="8508981"/>
            <a:ext cx="21600319" cy="3911355"/>
          </a:xfrm>
        </p:spPr>
        <p:txBody>
          <a:bodyPr/>
          <a:lstStyle>
            <a:lvl1pPr marL="0" indent="0" algn="ctr">
              <a:buNone/>
              <a:defRPr sz="5669"/>
            </a:lvl1pPr>
            <a:lvl2pPr marL="1079998" indent="0" algn="ctr">
              <a:buNone/>
              <a:defRPr sz="4724"/>
            </a:lvl2pPr>
            <a:lvl3pPr marL="2159996" indent="0" algn="ctr">
              <a:buNone/>
              <a:defRPr sz="4252"/>
            </a:lvl3pPr>
            <a:lvl4pPr marL="3239994" indent="0" algn="ctr">
              <a:buNone/>
              <a:defRPr sz="3780"/>
            </a:lvl4pPr>
            <a:lvl5pPr marL="4319991" indent="0" algn="ctr">
              <a:buNone/>
              <a:defRPr sz="3780"/>
            </a:lvl5pPr>
            <a:lvl6pPr marL="5399989" indent="0" algn="ctr">
              <a:buNone/>
              <a:defRPr sz="3780"/>
            </a:lvl6pPr>
            <a:lvl7pPr marL="6479987" indent="0" algn="ctr">
              <a:buNone/>
              <a:defRPr sz="3780"/>
            </a:lvl7pPr>
            <a:lvl8pPr marL="7559985" indent="0" algn="ctr">
              <a:buNone/>
              <a:defRPr sz="3780"/>
            </a:lvl8pPr>
            <a:lvl9pPr marL="8639983" indent="0" algn="ctr">
              <a:buNone/>
              <a:defRPr sz="378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28192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3190920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10304" y="862524"/>
            <a:ext cx="6210092" cy="13729122"/>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80029" y="862524"/>
            <a:ext cx="18270270" cy="1372912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206414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4255410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65029" y="4038862"/>
            <a:ext cx="24840367" cy="6738931"/>
          </a:xfrm>
        </p:spPr>
        <p:txBody>
          <a:bodyPr anchor="b"/>
          <a:lstStyle>
            <a:lvl1pPr>
              <a:defRPr sz="14173"/>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65029" y="10841545"/>
            <a:ext cx="24840367" cy="3543845"/>
          </a:xfrm>
        </p:spPr>
        <p:txBody>
          <a:bodyPr/>
          <a:lstStyle>
            <a:lvl1pPr marL="0" indent="0">
              <a:buNone/>
              <a:defRPr sz="5669">
                <a:solidFill>
                  <a:schemeClr val="tx1">
                    <a:tint val="75000"/>
                  </a:schemeClr>
                </a:solidFill>
              </a:defRPr>
            </a:lvl1pPr>
            <a:lvl2pPr marL="1079998" indent="0">
              <a:buNone/>
              <a:defRPr sz="4724">
                <a:solidFill>
                  <a:schemeClr val="tx1">
                    <a:tint val="75000"/>
                  </a:schemeClr>
                </a:solidFill>
              </a:defRPr>
            </a:lvl2pPr>
            <a:lvl3pPr marL="2159996" indent="0">
              <a:buNone/>
              <a:defRPr sz="4252">
                <a:solidFill>
                  <a:schemeClr val="tx1">
                    <a:tint val="75000"/>
                  </a:schemeClr>
                </a:solidFill>
              </a:defRPr>
            </a:lvl3pPr>
            <a:lvl4pPr marL="3239994" indent="0">
              <a:buNone/>
              <a:defRPr sz="3780">
                <a:solidFill>
                  <a:schemeClr val="tx1">
                    <a:tint val="75000"/>
                  </a:schemeClr>
                </a:solidFill>
              </a:defRPr>
            </a:lvl4pPr>
            <a:lvl5pPr marL="4319991" indent="0">
              <a:buNone/>
              <a:defRPr sz="3780">
                <a:solidFill>
                  <a:schemeClr val="tx1">
                    <a:tint val="75000"/>
                  </a:schemeClr>
                </a:solidFill>
              </a:defRPr>
            </a:lvl5pPr>
            <a:lvl6pPr marL="5399989" indent="0">
              <a:buNone/>
              <a:defRPr sz="3780">
                <a:solidFill>
                  <a:schemeClr val="tx1">
                    <a:tint val="75000"/>
                  </a:schemeClr>
                </a:solidFill>
              </a:defRPr>
            </a:lvl6pPr>
            <a:lvl7pPr marL="6479987" indent="0">
              <a:buNone/>
              <a:defRPr sz="3780">
                <a:solidFill>
                  <a:schemeClr val="tx1">
                    <a:tint val="75000"/>
                  </a:schemeClr>
                </a:solidFill>
              </a:defRPr>
            </a:lvl7pPr>
            <a:lvl8pPr marL="7559985" indent="0">
              <a:buNone/>
              <a:defRPr sz="3780">
                <a:solidFill>
                  <a:schemeClr val="tx1">
                    <a:tint val="75000"/>
                  </a:schemeClr>
                </a:solidFill>
              </a:defRPr>
            </a:lvl8pPr>
            <a:lvl9pPr marL="8639983" indent="0">
              <a:buNone/>
              <a:defRPr sz="37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2665085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80029" y="4312617"/>
            <a:ext cx="12240181" cy="1027902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4580215" y="4312617"/>
            <a:ext cx="12240181" cy="1027902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264858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983780" y="862524"/>
            <a:ext cx="24840367" cy="313133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83781" y="3971359"/>
            <a:ext cx="12183929" cy="1946301"/>
          </a:xfrm>
        </p:spPr>
        <p:txBody>
          <a:bodyPr anchor="b"/>
          <a:lstStyle>
            <a:lvl1pPr marL="0" indent="0">
              <a:buNone/>
              <a:defRPr sz="5669" b="1"/>
            </a:lvl1pPr>
            <a:lvl2pPr marL="1079998" indent="0">
              <a:buNone/>
              <a:defRPr sz="4724" b="1"/>
            </a:lvl2pPr>
            <a:lvl3pPr marL="2159996" indent="0">
              <a:buNone/>
              <a:defRPr sz="4252" b="1"/>
            </a:lvl3pPr>
            <a:lvl4pPr marL="3239994" indent="0">
              <a:buNone/>
              <a:defRPr sz="3780" b="1"/>
            </a:lvl4pPr>
            <a:lvl5pPr marL="4319991" indent="0">
              <a:buNone/>
              <a:defRPr sz="3780" b="1"/>
            </a:lvl5pPr>
            <a:lvl6pPr marL="5399989" indent="0">
              <a:buNone/>
              <a:defRPr sz="3780" b="1"/>
            </a:lvl6pPr>
            <a:lvl7pPr marL="6479987" indent="0">
              <a:buNone/>
              <a:defRPr sz="3780" b="1"/>
            </a:lvl7pPr>
            <a:lvl8pPr marL="7559985" indent="0">
              <a:buNone/>
              <a:defRPr sz="3780" b="1"/>
            </a:lvl8pPr>
            <a:lvl9pPr marL="8639983" indent="0">
              <a:buNone/>
              <a:defRPr sz="3780" b="1"/>
            </a:lvl9pPr>
          </a:lstStyle>
          <a:p>
            <a:pPr lvl="0"/>
            <a:r>
              <a:rPr lang="ja-JP" altLang="en-US"/>
              <a:t>マスター テキストの書式設定</a:t>
            </a:r>
          </a:p>
        </p:txBody>
      </p:sp>
      <p:sp>
        <p:nvSpPr>
          <p:cNvPr id="4" name="Content Placeholder 3"/>
          <p:cNvSpPr>
            <a:spLocks noGrp="1"/>
          </p:cNvSpPr>
          <p:nvPr>
            <p:ph sz="half" idx="2"/>
          </p:nvPr>
        </p:nvSpPr>
        <p:spPr>
          <a:xfrm>
            <a:off x="1983781" y="5917660"/>
            <a:ext cx="12183929" cy="87039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4580215" y="3971359"/>
            <a:ext cx="12243932" cy="1946301"/>
          </a:xfrm>
        </p:spPr>
        <p:txBody>
          <a:bodyPr anchor="b"/>
          <a:lstStyle>
            <a:lvl1pPr marL="0" indent="0">
              <a:buNone/>
              <a:defRPr sz="5669" b="1"/>
            </a:lvl1pPr>
            <a:lvl2pPr marL="1079998" indent="0">
              <a:buNone/>
              <a:defRPr sz="4724" b="1"/>
            </a:lvl2pPr>
            <a:lvl3pPr marL="2159996" indent="0">
              <a:buNone/>
              <a:defRPr sz="4252" b="1"/>
            </a:lvl3pPr>
            <a:lvl4pPr marL="3239994" indent="0">
              <a:buNone/>
              <a:defRPr sz="3780" b="1"/>
            </a:lvl4pPr>
            <a:lvl5pPr marL="4319991" indent="0">
              <a:buNone/>
              <a:defRPr sz="3780" b="1"/>
            </a:lvl5pPr>
            <a:lvl6pPr marL="5399989" indent="0">
              <a:buNone/>
              <a:defRPr sz="3780" b="1"/>
            </a:lvl6pPr>
            <a:lvl7pPr marL="6479987" indent="0">
              <a:buNone/>
              <a:defRPr sz="3780" b="1"/>
            </a:lvl7pPr>
            <a:lvl8pPr marL="7559985" indent="0">
              <a:buNone/>
              <a:defRPr sz="3780" b="1"/>
            </a:lvl8pPr>
            <a:lvl9pPr marL="8639983" indent="0">
              <a:buNone/>
              <a:defRPr sz="3780" b="1"/>
            </a:lvl9pPr>
          </a:lstStyle>
          <a:p>
            <a:pPr lvl="0"/>
            <a:r>
              <a:rPr lang="ja-JP" altLang="en-US"/>
              <a:t>マスター テキストの書式設定</a:t>
            </a:r>
          </a:p>
        </p:txBody>
      </p:sp>
      <p:sp>
        <p:nvSpPr>
          <p:cNvPr id="6" name="Content Placeholder 5"/>
          <p:cNvSpPr>
            <a:spLocks noGrp="1"/>
          </p:cNvSpPr>
          <p:nvPr>
            <p:ph sz="quarter" idx="4"/>
          </p:nvPr>
        </p:nvSpPr>
        <p:spPr>
          <a:xfrm>
            <a:off x="14580215" y="5917660"/>
            <a:ext cx="12243932" cy="87039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2446769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864417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262136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83782" y="1080029"/>
            <a:ext cx="9288886" cy="3780102"/>
          </a:xfrm>
        </p:spPr>
        <p:txBody>
          <a:bodyPr anchor="b"/>
          <a:lstStyle>
            <a:lvl1pPr>
              <a:defRPr sz="7559"/>
            </a:lvl1pPr>
          </a:lstStyle>
          <a:p>
            <a:r>
              <a:rPr lang="ja-JP" altLang="en-US"/>
              <a:t>マスター タイトルの書式設定</a:t>
            </a:r>
            <a:endParaRPr lang="en-US" dirty="0"/>
          </a:p>
        </p:txBody>
      </p:sp>
      <p:sp>
        <p:nvSpPr>
          <p:cNvPr id="3" name="Content Placeholder 2"/>
          <p:cNvSpPr>
            <a:spLocks noGrp="1"/>
          </p:cNvSpPr>
          <p:nvPr>
            <p:ph idx="1"/>
          </p:nvPr>
        </p:nvSpPr>
        <p:spPr>
          <a:xfrm>
            <a:off x="12243932" y="2332564"/>
            <a:ext cx="14580215" cy="11512811"/>
          </a:xfrm>
        </p:spPr>
        <p:txBody>
          <a:bodyPr/>
          <a:lstStyle>
            <a:lvl1pPr>
              <a:defRPr sz="7559"/>
            </a:lvl1pPr>
            <a:lvl2pPr>
              <a:defRPr sz="6614"/>
            </a:lvl2pPr>
            <a:lvl3pPr>
              <a:defRPr sz="5669"/>
            </a:lvl3pPr>
            <a:lvl4pPr>
              <a:defRPr sz="4724"/>
            </a:lvl4pPr>
            <a:lvl5pPr>
              <a:defRPr sz="4724"/>
            </a:lvl5pPr>
            <a:lvl6pPr>
              <a:defRPr sz="4724"/>
            </a:lvl6pPr>
            <a:lvl7pPr>
              <a:defRPr sz="4724"/>
            </a:lvl7pPr>
            <a:lvl8pPr>
              <a:defRPr sz="4724"/>
            </a:lvl8pPr>
            <a:lvl9pPr>
              <a:defRPr sz="472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83782" y="4860131"/>
            <a:ext cx="9288886" cy="9003995"/>
          </a:xfrm>
        </p:spPr>
        <p:txBody>
          <a:bodyPr/>
          <a:lstStyle>
            <a:lvl1pPr marL="0" indent="0">
              <a:buNone/>
              <a:defRPr sz="3780"/>
            </a:lvl1pPr>
            <a:lvl2pPr marL="1079998" indent="0">
              <a:buNone/>
              <a:defRPr sz="3307"/>
            </a:lvl2pPr>
            <a:lvl3pPr marL="2159996" indent="0">
              <a:buNone/>
              <a:defRPr sz="2835"/>
            </a:lvl3pPr>
            <a:lvl4pPr marL="3239994" indent="0">
              <a:buNone/>
              <a:defRPr sz="2362"/>
            </a:lvl4pPr>
            <a:lvl5pPr marL="4319991" indent="0">
              <a:buNone/>
              <a:defRPr sz="2362"/>
            </a:lvl5pPr>
            <a:lvl6pPr marL="5399989" indent="0">
              <a:buNone/>
              <a:defRPr sz="2362"/>
            </a:lvl6pPr>
            <a:lvl7pPr marL="6479987" indent="0">
              <a:buNone/>
              <a:defRPr sz="2362"/>
            </a:lvl7pPr>
            <a:lvl8pPr marL="7559985" indent="0">
              <a:buNone/>
              <a:defRPr sz="2362"/>
            </a:lvl8pPr>
            <a:lvl9pPr marL="8639983" indent="0">
              <a:buNone/>
              <a:defRPr sz="236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227874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83782" y="1080029"/>
            <a:ext cx="9288886" cy="3780102"/>
          </a:xfrm>
        </p:spPr>
        <p:txBody>
          <a:bodyPr anchor="b"/>
          <a:lstStyle>
            <a:lvl1pPr>
              <a:defRPr sz="755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243932" y="2332564"/>
            <a:ext cx="14580215" cy="11512811"/>
          </a:xfrm>
        </p:spPr>
        <p:txBody>
          <a:bodyPr anchor="t"/>
          <a:lstStyle>
            <a:lvl1pPr marL="0" indent="0">
              <a:buNone/>
              <a:defRPr sz="7559"/>
            </a:lvl1pPr>
            <a:lvl2pPr marL="1079998" indent="0">
              <a:buNone/>
              <a:defRPr sz="6614"/>
            </a:lvl2pPr>
            <a:lvl3pPr marL="2159996" indent="0">
              <a:buNone/>
              <a:defRPr sz="5669"/>
            </a:lvl3pPr>
            <a:lvl4pPr marL="3239994" indent="0">
              <a:buNone/>
              <a:defRPr sz="4724"/>
            </a:lvl4pPr>
            <a:lvl5pPr marL="4319991" indent="0">
              <a:buNone/>
              <a:defRPr sz="4724"/>
            </a:lvl5pPr>
            <a:lvl6pPr marL="5399989" indent="0">
              <a:buNone/>
              <a:defRPr sz="4724"/>
            </a:lvl6pPr>
            <a:lvl7pPr marL="6479987" indent="0">
              <a:buNone/>
              <a:defRPr sz="4724"/>
            </a:lvl7pPr>
            <a:lvl8pPr marL="7559985" indent="0">
              <a:buNone/>
              <a:defRPr sz="4724"/>
            </a:lvl8pPr>
            <a:lvl9pPr marL="8639983" indent="0">
              <a:buNone/>
              <a:defRPr sz="4724"/>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983782" y="4860131"/>
            <a:ext cx="9288886" cy="9003995"/>
          </a:xfrm>
        </p:spPr>
        <p:txBody>
          <a:bodyPr/>
          <a:lstStyle>
            <a:lvl1pPr marL="0" indent="0">
              <a:buNone/>
              <a:defRPr sz="3780"/>
            </a:lvl1pPr>
            <a:lvl2pPr marL="1079998" indent="0">
              <a:buNone/>
              <a:defRPr sz="3307"/>
            </a:lvl2pPr>
            <a:lvl3pPr marL="2159996" indent="0">
              <a:buNone/>
              <a:defRPr sz="2835"/>
            </a:lvl3pPr>
            <a:lvl4pPr marL="3239994" indent="0">
              <a:buNone/>
              <a:defRPr sz="2362"/>
            </a:lvl4pPr>
            <a:lvl5pPr marL="4319991" indent="0">
              <a:buNone/>
              <a:defRPr sz="2362"/>
            </a:lvl5pPr>
            <a:lvl6pPr marL="5399989" indent="0">
              <a:buNone/>
              <a:defRPr sz="2362"/>
            </a:lvl6pPr>
            <a:lvl7pPr marL="6479987" indent="0">
              <a:buNone/>
              <a:defRPr sz="2362"/>
            </a:lvl7pPr>
            <a:lvl8pPr marL="7559985" indent="0">
              <a:buNone/>
              <a:defRPr sz="2362"/>
            </a:lvl8pPr>
            <a:lvl9pPr marL="8639983" indent="0">
              <a:buNone/>
              <a:defRPr sz="236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C876125-E945-471E-A528-C803E83E2FF0}" type="datetimeFigureOut">
              <a:rPr kumimoji="1" lang="ja-JP" altLang="en-US" smtClean="0"/>
              <a:t>2023/9/29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123213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862524"/>
            <a:ext cx="24840367" cy="313133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80029" y="4312617"/>
            <a:ext cx="24840367" cy="1027902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980029" y="15015407"/>
            <a:ext cx="6480096" cy="862523"/>
          </a:xfrm>
          <a:prstGeom prst="rect">
            <a:avLst/>
          </a:prstGeom>
        </p:spPr>
        <p:txBody>
          <a:bodyPr vert="horz" lIns="91440" tIns="45720" rIns="91440" bIns="45720" rtlCol="0" anchor="ctr"/>
          <a:lstStyle>
            <a:lvl1pPr algn="l">
              <a:defRPr sz="2835">
                <a:solidFill>
                  <a:schemeClr val="tx1">
                    <a:tint val="75000"/>
                  </a:schemeClr>
                </a:solidFill>
              </a:defRPr>
            </a:lvl1pPr>
          </a:lstStyle>
          <a:p>
            <a:fld id="{8C876125-E945-471E-A528-C803E83E2FF0}" type="datetimeFigureOut">
              <a:rPr kumimoji="1" lang="ja-JP" altLang="en-US" smtClean="0"/>
              <a:t>2023/9/29</a:t>
            </a:fld>
            <a:endParaRPr kumimoji="1" lang="ja-JP" altLang="en-US"/>
          </a:p>
        </p:txBody>
      </p:sp>
      <p:sp>
        <p:nvSpPr>
          <p:cNvPr id="5" name="Footer Placeholder 4"/>
          <p:cNvSpPr>
            <a:spLocks noGrp="1"/>
          </p:cNvSpPr>
          <p:nvPr>
            <p:ph type="ftr" sz="quarter" idx="3"/>
          </p:nvPr>
        </p:nvSpPr>
        <p:spPr>
          <a:xfrm>
            <a:off x="9540141" y="15015407"/>
            <a:ext cx="9720143" cy="862523"/>
          </a:xfrm>
          <a:prstGeom prst="rect">
            <a:avLst/>
          </a:prstGeom>
        </p:spPr>
        <p:txBody>
          <a:bodyPr vert="horz" lIns="91440" tIns="45720" rIns="91440" bIns="45720" rtlCol="0" anchor="ctr"/>
          <a:lstStyle>
            <a:lvl1pPr algn="ctr">
              <a:defRPr sz="2835">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20340300" y="15015407"/>
            <a:ext cx="6480096" cy="862523"/>
          </a:xfrm>
          <a:prstGeom prst="rect">
            <a:avLst/>
          </a:prstGeom>
        </p:spPr>
        <p:txBody>
          <a:bodyPr vert="horz" lIns="91440" tIns="45720" rIns="91440" bIns="45720" rtlCol="0" anchor="ctr"/>
          <a:lstStyle>
            <a:lvl1pPr algn="r">
              <a:defRPr sz="2835">
                <a:solidFill>
                  <a:schemeClr val="tx1">
                    <a:tint val="75000"/>
                  </a:schemeClr>
                </a:solidFill>
              </a:defRPr>
            </a:lvl1pPr>
          </a:lstStyle>
          <a:p>
            <a:fld id="{82C5BEC5-D683-4EA5-81B4-D3231D0EED38}" type="slidenum">
              <a:rPr kumimoji="1" lang="ja-JP" altLang="en-US" smtClean="0"/>
              <a:t>‹#›</a:t>
            </a:fld>
            <a:endParaRPr kumimoji="1" lang="ja-JP" altLang="en-US"/>
          </a:p>
        </p:txBody>
      </p:sp>
    </p:spTree>
    <p:extLst>
      <p:ext uri="{BB962C8B-B14F-4D97-AF65-F5344CB8AC3E}">
        <p14:creationId xmlns:p14="http://schemas.microsoft.com/office/powerpoint/2010/main" val="1356170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59996" rtl="0" eaLnBrk="1" latinLnBrk="0" hangingPunct="1">
        <a:lnSpc>
          <a:spcPct val="90000"/>
        </a:lnSpc>
        <a:spcBef>
          <a:spcPct val="0"/>
        </a:spcBef>
        <a:buNone/>
        <a:defRPr kumimoji="1" sz="10394" kern="1200">
          <a:solidFill>
            <a:schemeClr val="tx1"/>
          </a:solidFill>
          <a:latin typeface="+mj-lt"/>
          <a:ea typeface="+mj-ea"/>
          <a:cs typeface="+mj-cs"/>
        </a:defRPr>
      </a:lvl1pPr>
    </p:titleStyle>
    <p:bodyStyle>
      <a:lvl1pPr marL="539999" indent="-539999" algn="l" defTabSz="2159996" rtl="0" eaLnBrk="1" latinLnBrk="0" hangingPunct="1">
        <a:lnSpc>
          <a:spcPct val="90000"/>
        </a:lnSpc>
        <a:spcBef>
          <a:spcPts val="2362"/>
        </a:spcBef>
        <a:buFont typeface="Arial" panose="020B0604020202020204" pitchFamily="34" charset="0"/>
        <a:buChar char="•"/>
        <a:defRPr kumimoji="1" sz="6614" kern="1200">
          <a:solidFill>
            <a:schemeClr val="tx1"/>
          </a:solidFill>
          <a:latin typeface="+mn-lt"/>
          <a:ea typeface="+mn-ea"/>
          <a:cs typeface="+mn-cs"/>
        </a:defRPr>
      </a:lvl1pPr>
      <a:lvl2pPr marL="1619997" indent="-539999" algn="l" defTabSz="2159996" rtl="0" eaLnBrk="1" latinLnBrk="0" hangingPunct="1">
        <a:lnSpc>
          <a:spcPct val="90000"/>
        </a:lnSpc>
        <a:spcBef>
          <a:spcPts val="1181"/>
        </a:spcBef>
        <a:buFont typeface="Arial" panose="020B0604020202020204" pitchFamily="34" charset="0"/>
        <a:buChar char="•"/>
        <a:defRPr kumimoji="1" sz="5669" kern="1200">
          <a:solidFill>
            <a:schemeClr val="tx1"/>
          </a:solidFill>
          <a:latin typeface="+mn-lt"/>
          <a:ea typeface="+mn-ea"/>
          <a:cs typeface="+mn-cs"/>
        </a:defRPr>
      </a:lvl2pPr>
      <a:lvl3pPr marL="2699995" indent="-539999" algn="l" defTabSz="2159996" rtl="0" eaLnBrk="1" latinLnBrk="0" hangingPunct="1">
        <a:lnSpc>
          <a:spcPct val="90000"/>
        </a:lnSpc>
        <a:spcBef>
          <a:spcPts val="1181"/>
        </a:spcBef>
        <a:buFont typeface="Arial" panose="020B0604020202020204" pitchFamily="34" charset="0"/>
        <a:buChar char="•"/>
        <a:defRPr kumimoji="1" sz="4724" kern="1200">
          <a:solidFill>
            <a:schemeClr val="tx1"/>
          </a:solidFill>
          <a:latin typeface="+mn-lt"/>
          <a:ea typeface="+mn-ea"/>
          <a:cs typeface="+mn-cs"/>
        </a:defRPr>
      </a:lvl3pPr>
      <a:lvl4pPr marL="3779992" indent="-539999" algn="l" defTabSz="2159996" rtl="0" eaLnBrk="1" latinLnBrk="0" hangingPunct="1">
        <a:lnSpc>
          <a:spcPct val="90000"/>
        </a:lnSpc>
        <a:spcBef>
          <a:spcPts val="1181"/>
        </a:spcBef>
        <a:buFont typeface="Arial" panose="020B0604020202020204" pitchFamily="34" charset="0"/>
        <a:buChar char="•"/>
        <a:defRPr kumimoji="1" sz="4252" kern="1200">
          <a:solidFill>
            <a:schemeClr val="tx1"/>
          </a:solidFill>
          <a:latin typeface="+mn-lt"/>
          <a:ea typeface="+mn-ea"/>
          <a:cs typeface="+mn-cs"/>
        </a:defRPr>
      </a:lvl4pPr>
      <a:lvl5pPr marL="4859990" indent="-539999" algn="l" defTabSz="2159996" rtl="0" eaLnBrk="1" latinLnBrk="0" hangingPunct="1">
        <a:lnSpc>
          <a:spcPct val="90000"/>
        </a:lnSpc>
        <a:spcBef>
          <a:spcPts val="1181"/>
        </a:spcBef>
        <a:buFont typeface="Arial" panose="020B0604020202020204" pitchFamily="34" charset="0"/>
        <a:buChar char="•"/>
        <a:defRPr kumimoji="1" sz="4252" kern="1200">
          <a:solidFill>
            <a:schemeClr val="tx1"/>
          </a:solidFill>
          <a:latin typeface="+mn-lt"/>
          <a:ea typeface="+mn-ea"/>
          <a:cs typeface="+mn-cs"/>
        </a:defRPr>
      </a:lvl5pPr>
      <a:lvl6pPr marL="5939988" indent="-539999" algn="l" defTabSz="2159996" rtl="0" eaLnBrk="1" latinLnBrk="0" hangingPunct="1">
        <a:lnSpc>
          <a:spcPct val="90000"/>
        </a:lnSpc>
        <a:spcBef>
          <a:spcPts val="1181"/>
        </a:spcBef>
        <a:buFont typeface="Arial" panose="020B0604020202020204" pitchFamily="34" charset="0"/>
        <a:buChar char="•"/>
        <a:defRPr kumimoji="1" sz="4252" kern="1200">
          <a:solidFill>
            <a:schemeClr val="tx1"/>
          </a:solidFill>
          <a:latin typeface="+mn-lt"/>
          <a:ea typeface="+mn-ea"/>
          <a:cs typeface="+mn-cs"/>
        </a:defRPr>
      </a:lvl6pPr>
      <a:lvl7pPr marL="7019986" indent="-539999" algn="l" defTabSz="2159996" rtl="0" eaLnBrk="1" latinLnBrk="0" hangingPunct="1">
        <a:lnSpc>
          <a:spcPct val="90000"/>
        </a:lnSpc>
        <a:spcBef>
          <a:spcPts val="1181"/>
        </a:spcBef>
        <a:buFont typeface="Arial" panose="020B0604020202020204" pitchFamily="34" charset="0"/>
        <a:buChar char="•"/>
        <a:defRPr kumimoji="1" sz="4252" kern="1200">
          <a:solidFill>
            <a:schemeClr val="tx1"/>
          </a:solidFill>
          <a:latin typeface="+mn-lt"/>
          <a:ea typeface="+mn-ea"/>
          <a:cs typeface="+mn-cs"/>
        </a:defRPr>
      </a:lvl7pPr>
      <a:lvl8pPr marL="8099984" indent="-539999" algn="l" defTabSz="2159996" rtl="0" eaLnBrk="1" latinLnBrk="0" hangingPunct="1">
        <a:lnSpc>
          <a:spcPct val="90000"/>
        </a:lnSpc>
        <a:spcBef>
          <a:spcPts val="1181"/>
        </a:spcBef>
        <a:buFont typeface="Arial" panose="020B0604020202020204" pitchFamily="34" charset="0"/>
        <a:buChar char="•"/>
        <a:defRPr kumimoji="1" sz="4252" kern="1200">
          <a:solidFill>
            <a:schemeClr val="tx1"/>
          </a:solidFill>
          <a:latin typeface="+mn-lt"/>
          <a:ea typeface="+mn-ea"/>
          <a:cs typeface="+mn-cs"/>
        </a:defRPr>
      </a:lvl8pPr>
      <a:lvl9pPr marL="9179982" indent="-539999" algn="l" defTabSz="2159996" rtl="0" eaLnBrk="1" latinLnBrk="0" hangingPunct="1">
        <a:lnSpc>
          <a:spcPct val="90000"/>
        </a:lnSpc>
        <a:spcBef>
          <a:spcPts val="1181"/>
        </a:spcBef>
        <a:buFont typeface="Arial" panose="020B0604020202020204" pitchFamily="34" charset="0"/>
        <a:buChar char="•"/>
        <a:defRPr kumimoji="1" sz="4252" kern="1200">
          <a:solidFill>
            <a:schemeClr val="tx1"/>
          </a:solidFill>
          <a:latin typeface="+mn-lt"/>
          <a:ea typeface="+mn-ea"/>
          <a:cs typeface="+mn-cs"/>
        </a:defRPr>
      </a:lvl9pPr>
    </p:bodyStyle>
    <p:otherStyle>
      <a:defPPr>
        <a:defRPr lang="en-US"/>
      </a:defPPr>
      <a:lvl1pPr marL="0" algn="l" defTabSz="2159996" rtl="0" eaLnBrk="1" latinLnBrk="0" hangingPunct="1">
        <a:defRPr kumimoji="1" sz="4252" kern="1200">
          <a:solidFill>
            <a:schemeClr val="tx1"/>
          </a:solidFill>
          <a:latin typeface="+mn-lt"/>
          <a:ea typeface="+mn-ea"/>
          <a:cs typeface="+mn-cs"/>
        </a:defRPr>
      </a:lvl1pPr>
      <a:lvl2pPr marL="1079998" algn="l" defTabSz="2159996" rtl="0" eaLnBrk="1" latinLnBrk="0" hangingPunct="1">
        <a:defRPr kumimoji="1" sz="4252" kern="1200">
          <a:solidFill>
            <a:schemeClr val="tx1"/>
          </a:solidFill>
          <a:latin typeface="+mn-lt"/>
          <a:ea typeface="+mn-ea"/>
          <a:cs typeface="+mn-cs"/>
        </a:defRPr>
      </a:lvl2pPr>
      <a:lvl3pPr marL="2159996" algn="l" defTabSz="2159996" rtl="0" eaLnBrk="1" latinLnBrk="0" hangingPunct="1">
        <a:defRPr kumimoji="1" sz="4252" kern="1200">
          <a:solidFill>
            <a:schemeClr val="tx1"/>
          </a:solidFill>
          <a:latin typeface="+mn-lt"/>
          <a:ea typeface="+mn-ea"/>
          <a:cs typeface="+mn-cs"/>
        </a:defRPr>
      </a:lvl3pPr>
      <a:lvl4pPr marL="3239994" algn="l" defTabSz="2159996" rtl="0" eaLnBrk="1" latinLnBrk="0" hangingPunct="1">
        <a:defRPr kumimoji="1" sz="4252" kern="1200">
          <a:solidFill>
            <a:schemeClr val="tx1"/>
          </a:solidFill>
          <a:latin typeface="+mn-lt"/>
          <a:ea typeface="+mn-ea"/>
          <a:cs typeface="+mn-cs"/>
        </a:defRPr>
      </a:lvl4pPr>
      <a:lvl5pPr marL="4319991" algn="l" defTabSz="2159996" rtl="0" eaLnBrk="1" latinLnBrk="0" hangingPunct="1">
        <a:defRPr kumimoji="1" sz="4252" kern="1200">
          <a:solidFill>
            <a:schemeClr val="tx1"/>
          </a:solidFill>
          <a:latin typeface="+mn-lt"/>
          <a:ea typeface="+mn-ea"/>
          <a:cs typeface="+mn-cs"/>
        </a:defRPr>
      </a:lvl5pPr>
      <a:lvl6pPr marL="5399989" algn="l" defTabSz="2159996" rtl="0" eaLnBrk="1" latinLnBrk="0" hangingPunct="1">
        <a:defRPr kumimoji="1" sz="4252" kern="1200">
          <a:solidFill>
            <a:schemeClr val="tx1"/>
          </a:solidFill>
          <a:latin typeface="+mn-lt"/>
          <a:ea typeface="+mn-ea"/>
          <a:cs typeface="+mn-cs"/>
        </a:defRPr>
      </a:lvl6pPr>
      <a:lvl7pPr marL="6479987" algn="l" defTabSz="2159996" rtl="0" eaLnBrk="1" latinLnBrk="0" hangingPunct="1">
        <a:defRPr kumimoji="1" sz="4252" kern="1200">
          <a:solidFill>
            <a:schemeClr val="tx1"/>
          </a:solidFill>
          <a:latin typeface="+mn-lt"/>
          <a:ea typeface="+mn-ea"/>
          <a:cs typeface="+mn-cs"/>
        </a:defRPr>
      </a:lvl7pPr>
      <a:lvl8pPr marL="7559985" algn="l" defTabSz="2159996" rtl="0" eaLnBrk="1" latinLnBrk="0" hangingPunct="1">
        <a:defRPr kumimoji="1" sz="4252" kern="1200">
          <a:solidFill>
            <a:schemeClr val="tx1"/>
          </a:solidFill>
          <a:latin typeface="+mn-lt"/>
          <a:ea typeface="+mn-ea"/>
          <a:cs typeface="+mn-cs"/>
        </a:defRPr>
      </a:lvl8pPr>
      <a:lvl9pPr marL="8639983" algn="l" defTabSz="2159996" rtl="0" eaLnBrk="1" latinLnBrk="0" hangingPunct="1">
        <a:defRPr kumimoji="1" sz="425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20.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D58855-C50D-4C07-B10E-5D258D446FBF}"/>
              </a:ext>
            </a:extLst>
          </p:cNvPr>
          <p:cNvPicPr>
            <a:picLocks noChangeAspect="1"/>
          </p:cNvPicPr>
          <p:nvPr/>
        </p:nvPicPr>
        <p:blipFill rotWithShape="1">
          <a:blip r:embed="rId2"/>
          <a:srcRect l="1469" t="5468" r="1344" b="1807"/>
          <a:stretch/>
        </p:blipFill>
        <p:spPr>
          <a:xfrm>
            <a:off x="2846070" y="1760220"/>
            <a:ext cx="22677120" cy="7040880"/>
          </a:xfrm>
          <a:prstGeom prst="rect">
            <a:avLst/>
          </a:prstGeom>
          <a:solidFill>
            <a:schemeClr val="bg1"/>
          </a:solidFill>
        </p:spPr>
      </p:pic>
      <p:sp>
        <p:nvSpPr>
          <p:cNvPr id="8" name="正方形/長方形 7">
            <a:extLst>
              <a:ext uri="{FF2B5EF4-FFF2-40B4-BE49-F238E27FC236}">
                <a16:creationId xmlns:a16="http://schemas.microsoft.com/office/drawing/2014/main" id="{7ACEAAFC-2B72-4A1E-A83F-01AA1FB0F411}"/>
              </a:ext>
            </a:extLst>
          </p:cNvPr>
          <p:cNvSpPr/>
          <p:nvPr/>
        </p:nvSpPr>
        <p:spPr>
          <a:xfrm>
            <a:off x="397556" y="106"/>
            <a:ext cx="28000904" cy="157298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9" name="正方形/長方形 8">
            <a:extLst>
              <a:ext uri="{FF2B5EF4-FFF2-40B4-BE49-F238E27FC236}">
                <a16:creationId xmlns:a16="http://schemas.microsoft.com/office/drawing/2014/main" id="{BA8A0D4B-70D7-43A0-81AE-62D5E13C9D75}"/>
              </a:ext>
            </a:extLst>
          </p:cNvPr>
          <p:cNvSpPr/>
          <p:nvPr/>
        </p:nvSpPr>
        <p:spPr>
          <a:xfrm>
            <a:off x="397556" y="17099"/>
            <a:ext cx="28000904" cy="145021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10" name="テキスト ボックス 9">
            <a:extLst>
              <a:ext uri="{FF2B5EF4-FFF2-40B4-BE49-F238E27FC236}">
                <a16:creationId xmlns:a16="http://schemas.microsoft.com/office/drawing/2014/main" id="{5B852F3A-F468-428F-AFCC-A69999C0CEA1}"/>
              </a:ext>
            </a:extLst>
          </p:cNvPr>
          <p:cNvSpPr txBox="1"/>
          <p:nvPr/>
        </p:nvSpPr>
        <p:spPr>
          <a:xfrm>
            <a:off x="5837384" y="166258"/>
            <a:ext cx="17121234" cy="1182953"/>
          </a:xfrm>
          <a:prstGeom prst="rect">
            <a:avLst/>
          </a:prstGeom>
          <a:noFill/>
        </p:spPr>
        <p:txBody>
          <a:bodyPr wrap="square" rtlCol="0">
            <a:spAutoFit/>
          </a:bodyPr>
          <a:lstStyle/>
          <a:p>
            <a:pPr algn="ctr"/>
            <a:r>
              <a:rPr lang="en-US" altLang="ja-JP" sz="7087" b="1" dirty="0">
                <a:solidFill>
                  <a:schemeClr val="bg1"/>
                </a:solidFill>
                <a:latin typeface="Times New Roman" panose="02020603050405020304" pitchFamily="18" charset="0"/>
                <a:cs typeface="Times New Roman" panose="02020603050405020304" pitchFamily="18" charset="0"/>
              </a:rPr>
              <a:t>E</a:t>
            </a:r>
            <a:r>
              <a:rPr lang="ja-JP" altLang="en-US" sz="7087" b="1" dirty="0">
                <a:solidFill>
                  <a:schemeClr val="bg1"/>
                </a:solidFill>
                <a:latin typeface="Times New Roman" panose="02020603050405020304" pitchFamily="18" charset="0"/>
                <a:cs typeface="Times New Roman" panose="02020603050405020304" pitchFamily="18" charset="0"/>
              </a:rPr>
              <a:t>ラーニングの普及</a:t>
            </a:r>
            <a:endParaRPr lang="ja-JP" altLang="en-US" sz="7087"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5929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63365E88-AFAB-4A10-C0ED-50F4F6914BA8}"/>
              </a:ext>
            </a:extLst>
          </p:cNvPr>
          <p:cNvPicPr>
            <a:picLocks noChangeAspect="1"/>
          </p:cNvPicPr>
          <p:nvPr/>
        </p:nvPicPr>
        <p:blipFill>
          <a:blip r:embed="rId2"/>
          <a:stretch>
            <a:fillRect/>
          </a:stretch>
        </p:blipFill>
        <p:spPr>
          <a:xfrm>
            <a:off x="14390513" y="1436610"/>
            <a:ext cx="14100710" cy="7938177"/>
          </a:xfrm>
          <a:prstGeom prst="rect">
            <a:avLst/>
          </a:prstGeom>
        </p:spPr>
      </p:pic>
      <p:pic>
        <p:nvPicPr>
          <p:cNvPr id="14" name="図 13">
            <a:extLst>
              <a:ext uri="{FF2B5EF4-FFF2-40B4-BE49-F238E27FC236}">
                <a16:creationId xmlns:a16="http://schemas.microsoft.com/office/drawing/2014/main" id="{F844FF70-9DD2-A518-B858-C6C4B0D01F52}"/>
              </a:ext>
            </a:extLst>
          </p:cNvPr>
          <p:cNvPicPr>
            <a:picLocks noChangeAspect="1"/>
          </p:cNvPicPr>
          <p:nvPr/>
        </p:nvPicPr>
        <p:blipFill>
          <a:blip r:embed="rId3"/>
          <a:stretch>
            <a:fillRect/>
          </a:stretch>
        </p:blipFill>
        <p:spPr>
          <a:xfrm>
            <a:off x="172272" y="1412863"/>
            <a:ext cx="14358621" cy="8083371"/>
          </a:xfrm>
          <a:prstGeom prst="rect">
            <a:avLst/>
          </a:prstGeom>
        </p:spPr>
      </p:pic>
      <p:sp>
        <p:nvSpPr>
          <p:cNvPr id="3" name="正方形/長方形 2">
            <a:extLst>
              <a:ext uri="{FF2B5EF4-FFF2-40B4-BE49-F238E27FC236}">
                <a16:creationId xmlns:a16="http://schemas.microsoft.com/office/drawing/2014/main" id="{BDE202B2-CB50-0F38-3CF9-4525ED76545B}"/>
              </a:ext>
            </a:extLst>
          </p:cNvPr>
          <p:cNvSpPr/>
          <p:nvPr/>
        </p:nvSpPr>
        <p:spPr>
          <a:xfrm>
            <a:off x="172273" y="14001"/>
            <a:ext cx="28451461" cy="13220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8" name="テキスト ボックス 7">
            <a:extLst>
              <a:ext uri="{FF2B5EF4-FFF2-40B4-BE49-F238E27FC236}">
                <a16:creationId xmlns:a16="http://schemas.microsoft.com/office/drawing/2014/main" id="{CFE9AF1F-A481-3C43-3B0A-C06E4999B344}"/>
              </a:ext>
            </a:extLst>
          </p:cNvPr>
          <p:cNvSpPr txBox="1"/>
          <p:nvPr/>
        </p:nvSpPr>
        <p:spPr>
          <a:xfrm>
            <a:off x="5829896" y="176819"/>
            <a:ext cx="17121234" cy="1182953"/>
          </a:xfrm>
          <a:prstGeom prst="rect">
            <a:avLst/>
          </a:prstGeom>
          <a:noFill/>
        </p:spPr>
        <p:txBody>
          <a:bodyPr wrap="square" rtlCol="0">
            <a:spAutoFit/>
          </a:bodyPr>
          <a:lstStyle/>
          <a:p>
            <a:pPr algn="ctr"/>
            <a:r>
              <a:rPr lang="ja-JP" altLang="en-US" sz="7087" b="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解析結果</a:t>
            </a:r>
            <a:endParaRPr lang="ja-JP" altLang="en-US" sz="7087" b="1" dirty="0">
              <a:solidFill>
                <a:schemeClr val="bg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492D432A-EE58-64AF-FC06-7AF9F863050A}"/>
              </a:ext>
            </a:extLst>
          </p:cNvPr>
          <p:cNvSpPr/>
          <p:nvPr/>
        </p:nvSpPr>
        <p:spPr>
          <a:xfrm>
            <a:off x="172273" y="106"/>
            <a:ext cx="28451461" cy="157298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10" name="テキスト ボックス 9">
            <a:extLst>
              <a:ext uri="{FF2B5EF4-FFF2-40B4-BE49-F238E27FC236}">
                <a16:creationId xmlns:a16="http://schemas.microsoft.com/office/drawing/2014/main" id="{920F515A-AF9D-8640-3165-428EC3525DA6}"/>
              </a:ext>
            </a:extLst>
          </p:cNvPr>
          <p:cNvSpPr txBox="1"/>
          <p:nvPr/>
        </p:nvSpPr>
        <p:spPr>
          <a:xfrm>
            <a:off x="2924233" y="9607093"/>
            <a:ext cx="9912293" cy="707886"/>
          </a:xfrm>
          <a:prstGeom prst="rect">
            <a:avLst/>
          </a:prstGeom>
          <a:noFill/>
        </p:spPr>
        <p:txBody>
          <a:bodyPr wrap="square" rtlCol="0">
            <a:spAutoFit/>
          </a:bodyPr>
          <a:lstStyle/>
          <a:p>
            <a:pPr algn="ctr"/>
            <a:r>
              <a:rPr lang="en-US" altLang="ja-JP" sz="4000" b="1" dirty="0">
                <a:latin typeface="Times New Roman" panose="02020603050405020304" pitchFamily="18" charset="0"/>
                <a:ea typeface="メイリオ" panose="020B0604030504040204" pitchFamily="50" charset="-128"/>
                <a:cs typeface="Times New Roman" panose="02020603050405020304" pitchFamily="18" charset="0"/>
              </a:rPr>
              <a:t>(a)  2022</a:t>
            </a:r>
            <a:r>
              <a:rPr lang="ja-JP" altLang="en-US" sz="4000" b="1" dirty="0">
                <a:latin typeface="メイリオ" panose="020B0604030504040204" pitchFamily="50" charset="-128"/>
                <a:ea typeface="メイリオ" panose="020B0604030504040204" pitchFamily="50" charset="-128"/>
                <a:cs typeface="Times New Roman" panose="02020603050405020304" pitchFamily="18" charset="0"/>
              </a:rPr>
              <a:t>年</a:t>
            </a:r>
            <a:r>
              <a:rPr lang="en-US" altLang="ja-JP" sz="4000" b="1" dirty="0">
                <a:latin typeface="Times New Roman" panose="02020603050405020304" pitchFamily="18" charset="0"/>
                <a:ea typeface="メイリオ" panose="020B0604030504040204" pitchFamily="50" charset="-128"/>
                <a:cs typeface="Times New Roman" panose="02020603050405020304" pitchFamily="18" charset="0"/>
              </a:rPr>
              <a:t>10</a:t>
            </a:r>
            <a:r>
              <a:rPr lang="ja-JP" altLang="en-US" sz="4000" b="1" dirty="0">
                <a:latin typeface="メイリオ" panose="020B0604030504040204" pitchFamily="50" charset="-128"/>
                <a:ea typeface="メイリオ" panose="020B0604030504040204" pitchFamily="50" charset="-128"/>
                <a:cs typeface="Times New Roman" panose="02020603050405020304" pitchFamily="18" charset="0"/>
              </a:rPr>
              <a:t>月</a:t>
            </a:r>
            <a:r>
              <a:rPr lang="en-US" altLang="ja-JP" sz="4000" b="1" dirty="0">
                <a:latin typeface="Times New Roman" panose="02020603050405020304" pitchFamily="18" charset="0"/>
                <a:ea typeface="メイリオ" panose="020B0604030504040204" pitchFamily="50" charset="-128"/>
                <a:cs typeface="Times New Roman" panose="02020603050405020304" pitchFamily="18" charset="0"/>
              </a:rPr>
              <a:t>23</a:t>
            </a:r>
            <a:r>
              <a:rPr lang="ja-JP" altLang="en-US" sz="4000" b="1" dirty="0">
                <a:latin typeface="メイリオ" panose="020B0604030504040204" pitchFamily="50" charset="-128"/>
                <a:ea typeface="メイリオ" panose="020B0604030504040204" pitchFamily="50" charset="-128"/>
                <a:cs typeface="Times New Roman" panose="02020603050405020304" pitchFamily="18" charset="0"/>
              </a:rPr>
              <a:t>日のデータ</a:t>
            </a:r>
          </a:p>
        </p:txBody>
      </p:sp>
      <p:sp>
        <p:nvSpPr>
          <p:cNvPr id="11" name="テキスト ボックス 10">
            <a:extLst>
              <a:ext uri="{FF2B5EF4-FFF2-40B4-BE49-F238E27FC236}">
                <a16:creationId xmlns:a16="http://schemas.microsoft.com/office/drawing/2014/main" id="{F8E3A776-D539-AA68-94FE-39B1C8B959B3}"/>
              </a:ext>
            </a:extLst>
          </p:cNvPr>
          <p:cNvSpPr txBox="1"/>
          <p:nvPr/>
        </p:nvSpPr>
        <p:spPr>
          <a:xfrm>
            <a:off x="17555255" y="9543489"/>
            <a:ext cx="8679882" cy="707886"/>
          </a:xfrm>
          <a:prstGeom prst="rect">
            <a:avLst/>
          </a:prstGeom>
          <a:noFill/>
        </p:spPr>
        <p:txBody>
          <a:bodyPr wrap="square" rtlCol="0">
            <a:spAutoFit/>
          </a:bodyPr>
          <a:lstStyle/>
          <a:p>
            <a:pPr algn="ctr"/>
            <a:r>
              <a:rPr lang="en-US" altLang="ja-JP" sz="4000" b="1" dirty="0">
                <a:latin typeface="Times New Roman" panose="02020603050405020304" pitchFamily="18" charset="0"/>
                <a:cs typeface="Times New Roman" panose="02020603050405020304" pitchFamily="18" charset="0"/>
              </a:rPr>
              <a:t>(b)  2022</a:t>
            </a:r>
            <a:r>
              <a:rPr lang="ja-JP" altLang="en-US" sz="4000" b="1" dirty="0">
                <a:latin typeface="メイリオ" panose="020B0604030504040204" pitchFamily="50" charset="-128"/>
                <a:ea typeface="メイリオ" panose="020B0604030504040204" pitchFamily="50" charset="-128"/>
                <a:cs typeface="Times New Roman" panose="02020603050405020304" pitchFamily="18" charset="0"/>
              </a:rPr>
              <a:t>年</a:t>
            </a:r>
            <a:r>
              <a:rPr lang="en-US" altLang="ja-JP" sz="4000" b="1" dirty="0">
                <a:latin typeface="Times New Roman" panose="02020603050405020304" pitchFamily="18" charset="0"/>
                <a:cs typeface="Times New Roman" panose="02020603050405020304" pitchFamily="18" charset="0"/>
              </a:rPr>
              <a:t>10</a:t>
            </a:r>
            <a:r>
              <a:rPr lang="ja-JP" altLang="en-US" sz="4000" b="1" dirty="0">
                <a:latin typeface="メイリオ" panose="020B0604030504040204" pitchFamily="50" charset="-128"/>
                <a:ea typeface="メイリオ" panose="020B0604030504040204" pitchFamily="50" charset="-128"/>
                <a:cs typeface="Times New Roman" panose="02020603050405020304" pitchFamily="18" charset="0"/>
              </a:rPr>
              <a:t>月</a:t>
            </a:r>
            <a:r>
              <a:rPr lang="en-US" altLang="ja-JP" sz="4000" b="1" dirty="0">
                <a:latin typeface="Times New Roman" panose="02020603050405020304" pitchFamily="18" charset="0"/>
                <a:cs typeface="Times New Roman" panose="02020603050405020304" pitchFamily="18" charset="0"/>
              </a:rPr>
              <a:t>25</a:t>
            </a:r>
            <a:r>
              <a:rPr lang="ja-JP" altLang="en-US" sz="4000" b="1" dirty="0">
                <a:latin typeface="メイリオ" panose="020B0604030504040204" pitchFamily="50" charset="-128"/>
                <a:ea typeface="メイリオ" panose="020B0604030504040204" pitchFamily="50" charset="-128"/>
                <a:cs typeface="Times New Roman" panose="02020603050405020304" pitchFamily="18" charset="0"/>
              </a:rPr>
              <a:t>日のデータ</a:t>
            </a:r>
          </a:p>
        </p:txBody>
      </p:sp>
      <p:sp>
        <p:nvSpPr>
          <p:cNvPr id="12" name="正方形/長方形 11">
            <a:extLst>
              <a:ext uri="{FF2B5EF4-FFF2-40B4-BE49-F238E27FC236}">
                <a16:creationId xmlns:a16="http://schemas.microsoft.com/office/drawing/2014/main" id="{5D25492C-FE4B-C2D8-6BD1-50AC61C7B971}"/>
              </a:ext>
            </a:extLst>
          </p:cNvPr>
          <p:cNvSpPr/>
          <p:nvPr/>
        </p:nvSpPr>
        <p:spPr>
          <a:xfrm>
            <a:off x="331298" y="10737729"/>
            <a:ext cx="28159925" cy="4819907"/>
          </a:xfrm>
          <a:prstGeom prst="rect">
            <a:avLst/>
          </a:prstGeom>
          <a:solidFill>
            <a:schemeClr val="accent4">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dirty="0"/>
          </a:p>
        </p:txBody>
      </p:sp>
      <p:sp>
        <p:nvSpPr>
          <p:cNvPr id="13" name="テキスト ボックス 12">
            <a:extLst>
              <a:ext uri="{FF2B5EF4-FFF2-40B4-BE49-F238E27FC236}">
                <a16:creationId xmlns:a16="http://schemas.microsoft.com/office/drawing/2014/main" id="{9418BB32-E110-55CD-9528-C17748B59CCB}"/>
              </a:ext>
            </a:extLst>
          </p:cNvPr>
          <p:cNvSpPr txBox="1"/>
          <p:nvPr/>
        </p:nvSpPr>
        <p:spPr>
          <a:xfrm>
            <a:off x="1031428" y="10659489"/>
            <a:ext cx="26759660" cy="4772653"/>
          </a:xfrm>
          <a:prstGeom prst="rect">
            <a:avLst/>
          </a:prstGeom>
          <a:noFill/>
        </p:spPr>
        <p:txBody>
          <a:bodyPr wrap="square" rtlCol="0">
            <a:spAutoFit/>
          </a:bodyPr>
          <a:lstStyle/>
          <a:p>
            <a:pPr>
              <a:lnSpc>
                <a:spcPct val="150000"/>
              </a:lnSpc>
            </a:pPr>
            <a:r>
              <a:rPr lang="en-US" altLang="ja-JP" sz="5197" b="1" dirty="0">
                <a:latin typeface="Times New Roman" panose="02020603050405020304" pitchFamily="18" charset="0"/>
                <a:ea typeface="游明朝" panose="02020400000000000000" pitchFamily="18" charset="-128"/>
                <a:cs typeface="Times New Roman" panose="02020603050405020304" pitchFamily="18" charset="0"/>
              </a:rPr>
              <a:t>(a)</a:t>
            </a:r>
            <a:r>
              <a:rPr lang="ja-JP" altLang="en-US" sz="5197" b="1" dirty="0">
                <a:latin typeface="メイリオ" panose="020B0604030504040204" pitchFamily="50" charset="-128"/>
                <a:ea typeface="メイリオ" panose="020B0604030504040204" pitchFamily="50" charset="-128"/>
              </a:rPr>
              <a:t>は学園祭</a:t>
            </a:r>
            <a:r>
              <a:rPr lang="en-US" altLang="ja-JP" sz="5197" b="1" dirty="0">
                <a:latin typeface="Times New Roman" panose="02020603050405020304" pitchFamily="18" charset="0"/>
                <a:ea typeface="メイリオ" panose="020B0604030504040204" pitchFamily="50" charset="-128"/>
                <a:cs typeface="Times New Roman" panose="02020603050405020304" pitchFamily="18" charset="0"/>
              </a:rPr>
              <a:t>2</a:t>
            </a:r>
            <a:r>
              <a:rPr lang="ja-JP" altLang="en-US" sz="5197" b="1" dirty="0">
                <a:latin typeface="メイリオ" panose="020B0604030504040204" pitchFamily="50" charset="-128"/>
                <a:ea typeface="メイリオ" panose="020B0604030504040204" pitchFamily="50" charset="-128"/>
              </a:rPr>
              <a:t>日目におけるビンゴ大会参加時のデータ．</a:t>
            </a:r>
            <a:endParaRPr lang="en-US" altLang="ja-JP" sz="5197" b="1" dirty="0">
              <a:latin typeface="メイリオ" panose="020B0604030504040204" pitchFamily="50" charset="-128"/>
              <a:ea typeface="メイリオ" panose="020B0604030504040204" pitchFamily="50" charset="-128"/>
            </a:endParaRPr>
          </a:p>
          <a:p>
            <a:pPr>
              <a:lnSpc>
                <a:spcPct val="150000"/>
              </a:lnSpc>
            </a:pPr>
            <a:r>
              <a:rPr lang="en-US" altLang="ja-JP" sz="5197" b="1" dirty="0">
                <a:latin typeface="Times New Roman" panose="02020603050405020304" pitchFamily="18" charset="0"/>
                <a:ea typeface="メイリオ" panose="020B0604030504040204" pitchFamily="50" charset="-128"/>
                <a:cs typeface="Times New Roman" panose="02020603050405020304" pitchFamily="18" charset="0"/>
              </a:rPr>
              <a:t>(b)</a:t>
            </a:r>
            <a:r>
              <a:rPr lang="ja-JP" altLang="en-US" sz="5197" b="1" dirty="0">
                <a:latin typeface="メイリオ" panose="020B0604030504040204" pitchFamily="50" charset="-128"/>
                <a:ea typeface="メイリオ" panose="020B0604030504040204" pitchFamily="50" charset="-128"/>
              </a:rPr>
              <a:t>は富山県立大学射水キャンパスから小杉駅までの道のりを往復したときのデータ</a:t>
            </a:r>
            <a:endParaRPr lang="en-US" altLang="ja-JP" sz="5197" b="1" dirty="0">
              <a:latin typeface="メイリオ" panose="020B0604030504040204" pitchFamily="50" charset="-128"/>
              <a:ea typeface="メイリオ" panose="020B0604030504040204" pitchFamily="50" charset="-128"/>
            </a:endParaRPr>
          </a:p>
          <a:p>
            <a:pPr>
              <a:lnSpc>
                <a:spcPct val="150000"/>
              </a:lnSpc>
            </a:pPr>
            <a:r>
              <a:rPr lang="ja-JP" altLang="en-US" sz="5197" b="1" dirty="0">
                <a:latin typeface="メイリオ" panose="020B0604030504040204" pitchFamily="50" charset="-128"/>
                <a:ea typeface="メイリオ" panose="020B0604030504040204" pitchFamily="50" charset="-128"/>
              </a:rPr>
              <a:t>解析は</a:t>
            </a:r>
            <a:r>
              <a:rPr lang="en-US" altLang="ja-JP" sz="5197" b="1" dirty="0">
                <a:latin typeface="Times New Roman" panose="02020603050405020304" pitchFamily="18" charset="0"/>
                <a:ea typeface="メイリオ" panose="020B0604030504040204" pitchFamily="50" charset="-128"/>
                <a:cs typeface="Times New Roman" panose="02020603050405020304" pitchFamily="18" charset="0"/>
              </a:rPr>
              <a:t>1</a:t>
            </a:r>
            <a:r>
              <a:rPr lang="ja-JP" altLang="en-US" sz="5197" b="1" dirty="0">
                <a:latin typeface="メイリオ" panose="020B0604030504040204" pitchFamily="50" charset="-128"/>
                <a:ea typeface="メイリオ" panose="020B0604030504040204" pitchFamily="50" charset="-128"/>
              </a:rPr>
              <a:t>分間の行動データをもとにどの行動かを予測して確率値で算出する．上記のグラフはその値の変動を表す．</a:t>
            </a:r>
            <a:endParaRPr lang="en-US" altLang="ja-JP" sz="5197"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72739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1F432E5-426E-2DB7-AD99-A11F439DCE30}"/>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 y="453396"/>
            <a:ext cx="28800425" cy="15293656"/>
          </a:xfrm>
          <a:prstGeom prst="rect">
            <a:avLst/>
          </a:prstGeom>
        </p:spPr>
      </p:pic>
    </p:spTree>
    <p:extLst>
      <p:ext uri="{BB962C8B-B14F-4D97-AF65-F5344CB8AC3E}">
        <p14:creationId xmlns:p14="http://schemas.microsoft.com/office/powerpoint/2010/main" val="92356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D0259DC-7D1E-2984-576A-C36043CAA23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 y="453396"/>
            <a:ext cx="28800425" cy="15293656"/>
          </a:xfrm>
          <a:prstGeom prst="rect">
            <a:avLst/>
          </a:prstGeom>
        </p:spPr>
      </p:pic>
    </p:spTree>
    <p:extLst>
      <p:ext uri="{BB962C8B-B14F-4D97-AF65-F5344CB8AC3E}">
        <p14:creationId xmlns:p14="http://schemas.microsoft.com/office/powerpoint/2010/main" val="4217994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61A894-602D-6371-1396-7A30DD3A036F}"/>
              </a:ext>
            </a:extLst>
          </p:cNvPr>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 y="453396"/>
            <a:ext cx="28800425" cy="15293656"/>
          </a:xfrm>
          <a:prstGeom prst="rect">
            <a:avLst/>
          </a:prstGeom>
        </p:spPr>
      </p:pic>
    </p:spTree>
    <p:extLst>
      <p:ext uri="{BB962C8B-B14F-4D97-AF65-F5344CB8AC3E}">
        <p14:creationId xmlns:p14="http://schemas.microsoft.com/office/powerpoint/2010/main" val="194659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6B96AEF-51C4-B91C-39EF-0C13A9305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665" y="675861"/>
            <a:ext cx="15602709" cy="15279756"/>
          </a:xfrm>
          <a:prstGeom prst="rect">
            <a:avLst/>
          </a:prstGeom>
        </p:spPr>
      </p:pic>
    </p:spTree>
    <p:extLst>
      <p:ext uri="{BB962C8B-B14F-4D97-AF65-F5344CB8AC3E}">
        <p14:creationId xmlns:p14="http://schemas.microsoft.com/office/powerpoint/2010/main" val="4062454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ACEAAFC-2B72-4A1E-A83F-01AA1FB0F411}"/>
              </a:ext>
            </a:extLst>
          </p:cNvPr>
          <p:cNvSpPr/>
          <p:nvPr/>
        </p:nvSpPr>
        <p:spPr>
          <a:xfrm>
            <a:off x="397556" y="106"/>
            <a:ext cx="28000904" cy="157298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9" name="正方形/長方形 8">
            <a:extLst>
              <a:ext uri="{FF2B5EF4-FFF2-40B4-BE49-F238E27FC236}">
                <a16:creationId xmlns:a16="http://schemas.microsoft.com/office/drawing/2014/main" id="{BA8A0D4B-70D7-43A0-81AE-62D5E13C9D75}"/>
              </a:ext>
            </a:extLst>
          </p:cNvPr>
          <p:cNvSpPr/>
          <p:nvPr/>
        </p:nvSpPr>
        <p:spPr>
          <a:xfrm>
            <a:off x="397556" y="17099"/>
            <a:ext cx="28000904" cy="145021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10" name="テキスト ボックス 9">
            <a:extLst>
              <a:ext uri="{FF2B5EF4-FFF2-40B4-BE49-F238E27FC236}">
                <a16:creationId xmlns:a16="http://schemas.microsoft.com/office/drawing/2014/main" id="{5B852F3A-F468-428F-AFCC-A69999C0CEA1}"/>
              </a:ext>
            </a:extLst>
          </p:cNvPr>
          <p:cNvSpPr txBox="1"/>
          <p:nvPr/>
        </p:nvSpPr>
        <p:spPr>
          <a:xfrm>
            <a:off x="5837384" y="166258"/>
            <a:ext cx="17121234" cy="1182953"/>
          </a:xfrm>
          <a:prstGeom prst="rect">
            <a:avLst/>
          </a:prstGeom>
          <a:noFill/>
        </p:spPr>
        <p:txBody>
          <a:bodyPr wrap="square" rtlCol="0">
            <a:spAutoFit/>
          </a:bodyPr>
          <a:lstStyle/>
          <a:p>
            <a:pPr algn="ctr"/>
            <a:r>
              <a:rPr lang="ja-JP" altLang="en-US" sz="7087" b="1" dirty="0">
                <a:solidFill>
                  <a:schemeClr val="bg1"/>
                </a:solidFill>
                <a:latin typeface="メイリオ" panose="020B0604030504040204" pitchFamily="50" charset="-128"/>
                <a:ea typeface="メイリオ" panose="020B0604030504040204" pitchFamily="50" charset="-128"/>
              </a:rPr>
              <a:t>系統図</a:t>
            </a:r>
          </a:p>
        </p:txBody>
      </p:sp>
      <p:pic>
        <p:nvPicPr>
          <p:cNvPr id="3" name="図 2">
            <a:extLst>
              <a:ext uri="{FF2B5EF4-FFF2-40B4-BE49-F238E27FC236}">
                <a16:creationId xmlns:a16="http://schemas.microsoft.com/office/drawing/2014/main" id="{41079AE6-F51E-404A-9C7E-B93F21242907}"/>
              </a:ext>
            </a:extLst>
          </p:cNvPr>
          <p:cNvPicPr>
            <a:picLocks noChangeAspect="1"/>
          </p:cNvPicPr>
          <p:nvPr/>
        </p:nvPicPr>
        <p:blipFill>
          <a:blip r:embed="rId2"/>
          <a:stretch>
            <a:fillRect/>
          </a:stretch>
        </p:blipFill>
        <p:spPr>
          <a:xfrm>
            <a:off x="760266" y="2022234"/>
            <a:ext cx="13912532" cy="7773276"/>
          </a:xfrm>
          <a:prstGeom prst="rect">
            <a:avLst/>
          </a:prstGeom>
        </p:spPr>
      </p:pic>
      <p:pic>
        <p:nvPicPr>
          <p:cNvPr id="7" name="図 6">
            <a:extLst>
              <a:ext uri="{FF2B5EF4-FFF2-40B4-BE49-F238E27FC236}">
                <a16:creationId xmlns:a16="http://schemas.microsoft.com/office/drawing/2014/main" id="{95F4C175-AC10-44A3-BBF7-E3928AECD047}"/>
              </a:ext>
            </a:extLst>
          </p:cNvPr>
          <p:cNvPicPr>
            <a:picLocks noChangeAspect="1"/>
          </p:cNvPicPr>
          <p:nvPr/>
        </p:nvPicPr>
        <p:blipFill rotWithShape="1">
          <a:blip r:embed="rId3">
            <a:extLst>
              <a:ext uri="{28A0092B-C50C-407E-A947-70E740481C1C}">
                <a14:useLocalDpi xmlns:a14="http://schemas.microsoft.com/office/drawing/2010/main" val="0"/>
              </a:ext>
            </a:extLst>
          </a:blip>
          <a:srcRect l="-2576" r="1" b="41701"/>
          <a:stretch/>
        </p:blipFill>
        <p:spPr>
          <a:xfrm>
            <a:off x="1285975" y="9911993"/>
            <a:ext cx="12654232" cy="5655667"/>
          </a:xfrm>
          <a:prstGeom prst="rect">
            <a:avLst/>
          </a:prstGeom>
        </p:spPr>
      </p:pic>
      <p:pic>
        <p:nvPicPr>
          <p:cNvPr id="5" name="図 4">
            <a:extLst>
              <a:ext uri="{FF2B5EF4-FFF2-40B4-BE49-F238E27FC236}">
                <a16:creationId xmlns:a16="http://schemas.microsoft.com/office/drawing/2014/main" id="{B0AE9775-AB34-43ED-91D4-9DA69EC8E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2798" y="1616472"/>
            <a:ext cx="11992615" cy="8975605"/>
          </a:xfrm>
          <a:prstGeom prst="rect">
            <a:avLst/>
          </a:prstGeom>
        </p:spPr>
      </p:pic>
      <p:pic>
        <p:nvPicPr>
          <p:cNvPr id="14" name="図 13">
            <a:extLst>
              <a:ext uri="{FF2B5EF4-FFF2-40B4-BE49-F238E27FC236}">
                <a16:creationId xmlns:a16="http://schemas.microsoft.com/office/drawing/2014/main" id="{6904BB24-190D-438F-90AE-6A60544DF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69878" y="11255586"/>
            <a:ext cx="13464215" cy="2711874"/>
          </a:xfrm>
          <a:prstGeom prst="rect">
            <a:avLst/>
          </a:prstGeom>
        </p:spPr>
      </p:pic>
    </p:spTree>
    <p:extLst>
      <p:ext uri="{BB962C8B-B14F-4D97-AF65-F5344CB8AC3E}">
        <p14:creationId xmlns:p14="http://schemas.microsoft.com/office/powerpoint/2010/main" val="270580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ACEAAFC-2B72-4A1E-A83F-01AA1FB0F411}"/>
              </a:ext>
            </a:extLst>
          </p:cNvPr>
          <p:cNvSpPr/>
          <p:nvPr/>
        </p:nvSpPr>
        <p:spPr>
          <a:xfrm>
            <a:off x="397556" y="106"/>
            <a:ext cx="28000904" cy="157298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9" name="正方形/長方形 8">
            <a:extLst>
              <a:ext uri="{FF2B5EF4-FFF2-40B4-BE49-F238E27FC236}">
                <a16:creationId xmlns:a16="http://schemas.microsoft.com/office/drawing/2014/main" id="{BA8A0D4B-70D7-43A0-81AE-62D5E13C9D75}"/>
              </a:ext>
            </a:extLst>
          </p:cNvPr>
          <p:cNvSpPr/>
          <p:nvPr/>
        </p:nvSpPr>
        <p:spPr>
          <a:xfrm>
            <a:off x="397556" y="17099"/>
            <a:ext cx="28000904" cy="145021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10" name="テキスト ボックス 9">
            <a:extLst>
              <a:ext uri="{FF2B5EF4-FFF2-40B4-BE49-F238E27FC236}">
                <a16:creationId xmlns:a16="http://schemas.microsoft.com/office/drawing/2014/main" id="{5B852F3A-F468-428F-AFCC-A69999C0CEA1}"/>
              </a:ext>
            </a:extLst>
          </p:cNvPr>
          <p:cNvSpPr txBox="1"/>
          <p:nvPr/>
        </p:nvSpPr>
        <p:spPr>
          <a:xfrm>
            <a:off x="5837384" y="166258"/>
            <a:ext cx="17121234" cy="1182953"/>
          </a:xfrm>
          <a:prstGeom prst="rect">
            <a:avLst/>
          </a:prstGeom>
          <a:noFill/>
        </p:spPr>
        <p:txBody>
          <a:bodyPr wrap="square" rtlCol="0">
            <a:spAutoFit/>
          </a:bodyPr>
          <a:lstStyle/>
          <a:p>
            <a:pPr algn="ctr"/>
            <a:r>
              <a:rPr lang="en-US" altLang="ja-JP" sz="7087" b="1" dirty="0">
                <a:solidFill>
                  <a:schemeClr val="bg1"/>
                </a:solidFill>
                <a:latin typeface="Times New Roman" panose="02020603050405020304" pitchFamily="18" charset="0"/>
                <a:cs typeface="Times New Roman" panose="02020603050405020304" pitchFamily="18" charset="0"/>
              </a:rPr>
              <a:t>E</a:t>
            </a:r>
            <a:r>
              <a:rPr lang="ja-JP" altLang="en-US" sz="7087" b="1" dirty="0">
                <a:solidFill>
                  <a:schemeClr val="bg1"/>
                </a:solidFill>
                <a:latin typeface="Times New Roman" panose="02020603050405020304" pitchFamily="18" charset="0"/>
                <a:cs typeface="Times New Roman" panose="02020603050405020304" pitchFamily="18" charset="0"/>
              </a:rPr>
              <a:t>ラーニングの普及</a:t>
            </a:r>
            <a:endParaRPr lang="ja-JP" altLang="en-US" sz="7087"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990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CA3869C-EE67-4F72-8A90-BB328E89829C}"/>
              </a:ext>
            </a:extLst>
          </p:cNvPr>
          <p:cNvPicPr>
            <a:picLocks noChangeAspect="1"/>
          </p:cNvPicPr>
          <p:nvPr/>
        </p:nvPicPr>
        <p:blipFill>
          <a:blip r:embed="rId2"/>
          <a:stretch>
            <a:fillRect/>
          </a:stretch>
        </p:blipFill>
        <p:spPr>
          <a:xfrm>
            <a:off x="662432" y="7836757"/>
            <a:ext cx="13188542" cy="7436833"/>
          </a:xfrm>
          <a:prstGeom prst="rect">
            <a:avLst/>
          </a:prstGeom>
        </p:spPr>
      </p:pic>
      <p:pic>
        <p:nvPicPr>
          <p:cNvPr id="5" name="図 4">
            <a:extLst>
              <a:ext uri="{FF2B5EF4-FFF2-40B4-BE49-F238E27FC236}">
                <a16:creationId xmlns:a16="http://schemas.microsoft.com/office/drawing/2014/main" id="{33E8DDDC-8CCA-EAF2-0174-92D4FB2BCBC6}"/>
              </a:ext>
            </a:extLst>
          </p:cNvPr>
          <p:cNvPicPr>
            <a:picLocks noChangeAspect="1"/>
          </p:cNvPicPr>
          <p:nvPr/>
        </p:nvPicPr>
        <p:blipFill>
          <a:blip r:embed="rId3"/>
          <a:stretch>
            <a:fillRect/>
          </a:stretch>
        </p:blipFill>
        <p:spPr>
          <a:xfrm>
            <a:off x="16677908" y="1557144"/>
            <a:ext cx="11203736" cy="6305800"/>
          </a:xfrm>
          <a:prstGeom prst="rect">
            <a:avLst/>
          </a:prstGeom>
        </p:spPr>
      </p:pic>
      <p:sp>
        <p:nvSpPr>
          <p:cNvPr id="13" name="正方形/長方形 12">
            <a:extLst>
              <a:ext uri="{FF2B5EF4-FFF2-40B4-BE49-F238E27FC236}">
                <a16:creationId xmlns:a16="http://schemas.microsoft.com/office/drawing/2014/main" id="{8F853F9E-9F65-931F-5687-859CCD3FC2B0}"/>
              </a:ext>
            </a:extLst>
          </p:cNvPr>
          <p:cNvSpPr/>
          <p:nvPr/>
        </p:nvSpPr>
        <p:spPr>
          <a:xfrm>
            <a:off x="397556" y="17099"/>
            <a:ext cx="28000904" cy="145021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8" name="テキスト ボックス 7">
            <a:extLst>
              <a:ext uri="{FF2B5EF4-FFF2-40B4-BE49-F238E27FC236}">
                <a16:creationId xmlns:a16="http://schemas.microsoft.com/office/drawing/2014/main" id="{CFE9AF1F-A481-3C43-3B0A-C06E4999B344}"/>
              </a:ext>
            </a:extLst>
          </p:cNvPr>
          <p:cNvSpPr txBox="1"/>
          <p:nvPr/>
        </p:nvSpPr>
        <p:spPr>
          <a:xfrm>
            <a:off x="5837384" y="166258"/>
            <a:ext cx="17121234" cy="1182953"/>
          </a:xfrm>
          <a:prstGeom prst="rect">
            <a:avLst/>
          </a:prstGeom>
          <a:noFill/>
        </p:spPr>
        <p:txBody>
          <a:bodyPr wrap="square" rtlCol="0">
            <a:spAutoFit/>
          </a:bodyPr>
          <a:lstStyle/>
          <a:p>
            <a:pPr algn="ctr"/>
            <a:r>
              <a:rPr lang="en-US" altLang="ja-JP" sz="7087" b="1" dirty="0" err="1">
                <a:solidFill>
                  <a:schemeClr val="bg1"/>
                </a:solidFill>
                <a:latin typeface="Times New Roman" panose="02020603050405020304" pitchFamily="18" charset="0"/>
                <a:cs typeface="Times New Roman" panose="02020603050405020304" pitchFamily="18" charset="0"/>
              </a:rPr>
              <a:t>PsychoPy</a:t>
            </a:r>
            <a:r>
              <a:rPr lang="ja-JP" altLang="en-US" sz="7087" b="1" dirty="0">
                <a:solidFill>
                  <a:schemeClr val="bg1"/>
                </a:solidFill>
                <a:latin typeface="メイリオ" panose="020B0604030504040204" pitchFamily="50" charset="-128"/>
                <a:ea typeface="メイリオ" panose="020B0604030504040204" pitchFamily="50" charset="-128"/>
              </a:rPr>
              <a:t>の実験データ</a:t>
            </a:r>
          </a:p>
        </p:txBody>
      </p:sp>
      <p:pic>
        <p:nvPicPr>
          <p:cNvPr id="12" name="図 11">
            <a:extLst>
              <a:ext uri="{FF2B5EF4-FFF2-40B4-BE49-F238E27FC236}">
                <a16:creationId xmlns:a16="http://schemas.microsoft.com/office/drawing/2014/main" id="{ABE8A803-E031-C6BF-76EE-99A3C7A35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42" y="2032398"/>
            <a:ext cx="16134266" cy="4600788"/>
          </a:xfrm>
          <a:prstGeom prst="rect">
            <a:avLst/>
          </a:prstGeom>
        </p:spPr>
      </p:pic>
      <p:sp>
        <p:nvSpPr>
          <p:cNvPr id="3" name="テキスト ボックス 2">
            <a:extLst>
              <a:ext uri="{FF2B5EF4-FFF2-40B4-BE49-F238E27FC236}">
                <a16:creationId xmlns:a16="http://schemas.microsoft.com/office/drawing/2014/main" id="{FAFD5409-D5B1-8A7A-4134-3E665ABBCA62}"/>
              </a:ext>
            </a:extLst>
          </p:cNvPr>
          <p:cNvSpPr txBox="1"/>
          <p:nvPr/>
        </p:nvSpPr>
        <p:spPr>
          <a:xfrm>
            <a:off x="4325140" y="14910069"/>
            <a:ext cx="6985303" cy="601255"/>
          </a:xfrm>
          <a:prstGeom prst="rect">
            <a:avLst/>
          </a:prstGeom>
          <a:noFill/>
        </p:spPr>
        <p:txBody>
          <a:bodyPr wrap="square" rtlCol="0">
            <a:spAutoFit/>
          </a:bodyPr>
          <a:lstStyle/>
          <a:p>
            <a:pPr algn="ctr"/>
            <a:r>
              <a:rPr lang="en-US" altLang="ja-JP" sz="3307" dirty="0">
                <a:latin typeface="Times New Roman" panose="02020603050405020304" pitchFamily="18" charset="0"/>
                <a:ea typeface="HGP明朝B" panose="02020800000000000000" pitchFamily="18" charset="-128"/>
                <a:cs typeface="Times New Roman" panose="02020603050405020304" pitchFamily="18" charset="0"/>
              </a:rPr>
              <a:t>(c) </a:t>
            </a:r>
            <a:r>
              <a:rPr lang="ja-JP" altLang="en-US" sz="3307" dirty="0">
                <a:latin typeface="Times New Roman" panose="02020603050405020304" pitchFamily="18" charset="0"/>
                <a:ea typeface="HGP明朝B" panose="02020800000000000000" pitchFamily="18" charset="-128"/>
                <a:cs typeface="Times New Roman" panose="02020603050405020304" pitchFamily="18" charset="0"/>
              </a:rPr>
              <a:t>試行における平均</a:t>
            </a:r>
            <a:r>
              <a:rPr lang="ja-JP" altLang="en-US" sz="3307" dirty="0">
                <a:latin typeface="HGP明朝B" panose="02020800000000000000" pitchFamily="18" charset="-128"/>
                <a:ea typeface="HGP明朝B" panose="02020800000000000000" pitchFamily="18" charset="-128"/>
                <a:cs typeface="Times New Roman" panose="02020603050405020304" pitchFamily="18" charset="0"/>
              </a:rPr>
              <a:t>速度</a:t>
            </a:r>
            <a:endParaRPr lang="ja-JP" altLang="en-US" sz="3307" dirty="0">
              <a:latin typeface="HGP明朝B" panose="02020800000000000000" pitchFamily="18" charset="-128"/>
              <a:ea typeface="HGP明朝B" panose="02020800000000000000" pitchFamily="18" charset="-128"/>
            </a:endParaRPr>
          </a:p>
        </p:txBody>
      </p:sp>
      <p:pic>
        <p:nvPicPr>
          <p:cNvPr id="6" name="図 5">
            <a:extLst>
              <a:ext uri="{FF2B5EF4-FFF2-40B4-BE49-F238E27FC236}">
                <a16:creationId xmlns:a16="http://schemas.microsoft.com/office/drawing/2014/main" id="{E25EAC82-1B28-5418-4686-663D17391AAD}"/>
              </a:ext>
            </a:extLst>
          </p:cNvPr>
          <p:cNvPicPr>
            <a:picLocks noChangeAspect="1"/>
          </p:cNvPicPr>
          <p:nvPr/>
        </p:nvPicPr>
        <p:blipFill>
          <a:blip r:embed="rId5"/>
          <a:stretch>
            <a:fillRect/>
          </a:stretch>
        </p:blipFill>
        <p:spPr>
          <a:xfrm>
            <a:off x="14592493" y="8041292"/>
            <a:ext cx="12869091" cy="7243111"/>
          </a:xfrm>
          <a:prstGeom prst="rect">
            <a:avLst/>
          </a:prstGeom>
        </p:spPr>
      </p:pic>
      <p:sp>
        <p:nvSpPr>
          <p:cNvPr id="10" name="テキスト ボックス 9">
            <a:extLst>
              <a:ext uri="{FF2B5EF4-FFF2-40B4-BE49-F238E27FC236}">
                <a16:creationId xmlns:a16="http://schemas.microsoft.com/office/drawing/2014/main" id="{F9CE8C34-590F-441C-766A-3637156ADE6E}"/>
              </a:ext>
            </a:extLst>
          </p:cNvPr>
          <p:cNvSpPr txBox="1"/>
          <p:nvPr/>
        </p:nvSpPr>
        <p:spPr>
          <a:xfrm>
            <a:off x="18039200" y="14917536"/>
            <a:ext cx="6985303" cy="601255"/>
          </a:xfrm>
          <a:prstGeom prst="rect">
            <a:avLst/>
          </a:prstGeom>
          <a:noFill/>
        </p:spPr>
        <p:txBody>
          <a:bodyPr wrap="square" rtlCol="0">
            <a:spAutoFit/>
          </a:bodyPr>
          <a:lstStyle/>
          <a:p>
            <a:pPr algn="ctr"/>
            <a:r>
              <a:rPr lang="en-US" altLang="ja-JP" sz="3307" dirty="0">
                <a:latin typeface="Times New Roman" panose="02020603050405020304" pitchFamily="18" charset="0"/>
                <a:ea typeface="HGP明朝B" panose="02020800000000000000" pitchFamily="18" charset="-128"/>
                <a:cs typeface="Times New Roman" panose="02020603050405020304" pitchFamily="18" charset="0"/>
              </a:rPr>
              <a:t>(d) </a:t>
            </a:r>
            <a:r>
              <a:rPr lang="ja-JP" altLang="en-US" sz="3307" dirty="0">
                <a:latin typeface="Times New Roman" panose="02020603050405020304" pitchFamily="18" charset="0"/>
                <a:ea typeface="HGP明朝B" panose="02020800000000000000" pitchFamily="18" charset="-128"/>
                <a:cs typeface="Times New Roman" panose="02020603050405020304" pitchFamily="18" charset="0"/>
              </a:rPr>
              <a:t>試行における平均</a:t>
            </a:r>
            <a:r>
              <a:rPr lang="ja-JP" altLang="en-US" sz="3307" dirty="0">
                <a:latin typeface="HGP明朝B" panose="02020800000000000000" pitchFamily="18" charset="-128"/>
                <a:ea typeface="HGP明朝B" panose="02020800000000000000" pitchFamily="18" charset="-128"/>
                <a:cs typeface="Times New Roman" panose="02020603050405020304" pitchFamily="18" charset="0"/>
              </a:rPr>
              <a:t>加速度</a:t>
            </a:r>
            <a:endParaRPr lang="ja-JP" altLang="en-US" sz="3307" dirty="0">
              <a:latin typeface="HGP明朝B" panose="02020800000000000000" pitchFamily="18" charset="-128"/>
              <a:ea typeface="HGP明朝B" panose="02020800000000000000" pitchFamily="18" charset="-128"/>
            </a:endParaRPr>
          </a:p>
        </p:txBody>
      </p:sp>
      <p:sp>
        <p:nvSpPr>
          <p:cNvPr id="4" name="テキスト ボックス 3">
            <a:extLst>
              <a:ext uri="{FF2B5EF4-FFF2-40B4-BE49-F238E27FC236}">
                <a16:creationId xmlns:a16="http://schemas.microsoft.com/office/drawing/2014/main" id="{6274B4CA-1C8F-D33C-03E6-D0783AF3B327}"/>
              </a:ext>
            </a:extLst>
          </p:cNvPr>
          <p:cNvSpPr txBox="1"/>
          <p:nvPr/>
        </p:nvSpPr>
        <p:spPr>
          <a:xfrm>
            <a:off x="5137223" y="7174644"/>
            <a:ext cx="6985303" cy="601255"/>
          </a:xfrm>
          <a:prstGeom prst="rect">
            <a:avLst/>
          </a:prstGeom>
          <a:noFill/>
        </p:spPr>
        <p:txBody>
          <a:bodyPr wrap="square" rtlCol="0">
            <a:spAutoFit/>
          </a:bodyPr>
          <a:lstStyle/>
          <a:p>
            <a:pPr algn="ctr"/>
            <a:r>
              <a:rPr lang="en-US" altLang="ja-JP" sz="3307" dirty="0">
                <a:latin typeface="Times New Roman" panose="02020603050405020304" pitchFamily="18" charset="0"/>
                <a:ea typeface="HGP明朝B" panose="02020800000000000000" pitchFamily="18" charset="-128"/>
                <a:cs typeface="Times New Roman" panose="02020603050405020304" pitchFamily="18" charset="0"/>
              </a:rPr>
              <a:t>(a) </a:t>
            </a:r>
            <a:r>
              <a:rPr lang="ja-JP" altLang="en-US" sz="3307" dirty="0">
                <a:latin typeface="HGP明朝B" panose="02020800000000000000" pitchFamily="18" charset="-128"/>
                <a:ea typeface="HGP明朝B" panose="02020800000000000000" pitchFamily="18" charset="-128"/>
                <a:cs typeface="Times New Roman" panose="02020603050405020304" pitchFamily="18" charset="0"/>
              </a:rPr>
              <a:t>なぞり書きの軌跡</a:t>
            </a:r>
            <a:endParaRPr lang="ja-JP" altLang="en-US" sz="3307" dirty="0">
              <a:latin typeface="HGP明朝B" panose="02020800000000000000" pitchFamily="18" charset="-128"/>
              <a:ea typeface="HGP明朝B" panose="02020800000000000000" pitchFamily="18" charset="-128"/>
            </a:endParaRPr>
          </a:p>
        </p:txBody>
      </p:sp>
      <p:sp>
        <p:nvSpPr>
          <p:cNvPr id="11" name="正方形/長方形 10">
            <a:extLst>
              <a:ext uri="{FF2B5EF4-FFF2-40B4-BE49-F238E27FC236}">
                <a16:creationId xmlns:a16="http://schemas.microsoft.com/office/drawing/2014/main" id="{D5ABC005-F29D-939F-06FD-D4D59607053D}"/>
              </a:ext>
            </a:extLst>
          </p:cNvPr>
          <p:cNvSpPr/>
          <p:nvPr/>
        </p:nvSpPr>
        <p:spPr>
          <a:xfrm>
            <a:off x="397556" y="106"/>
            <a:ext cx="28000904" cy="157298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 name="テキスト ボックス 1">
            <a:extLst>
              <a:ext uri="{FF2B5EF4-FFF2-40B4-BE49-F238E27FC236}">
                <a16:creationId xmlns:a16="http://schemas.microsoft.com/office/drawing/2014/main" id="{374E6DDC-91B2-9D7D-EC12-35EB573E6C5B}"/>
              </a:ext>
            </a:extLst>
          </p:cNvPr>
          <p:cNvSpPr txBox="1"/>
          <p:nvPr/>
        </p:nvSpPr>
        <p:spPr>
          <a:xfrm>
            <a:off x="19333967" y="7588598"/>
            <a:ext cx="6985303" cy="601255"/>
          </a:xfrm>
          <a:prstGeom prst="rect">
            <a:avLst/>
          </a:prstGeom>
          <a:noFill/>
        </p:spPr>
        <p:txBody>
          <a:bodyPr wrap="square" rtlCol="0">
            <a:spAutoFit/>
          </a:bodyPr>
          <a:lstStyle/>
          <a:p>
            <a:pPr algn="ctr"/>
            <a:r>
              <a:rPr lang="en-US" altLang="ja-JP" sz="3307" dirty="0">
                <a:latin typeface="Times New Roman" panose="02020603050405020304" pitchFamily="18" charset="0"/>
                <a:ea typeface="HGP明朝B" panose="02020800000000000000" pitchFamily="18" charset="-128"/>
                <a:cs typeface="Times New Roman" panose="02020603050405020304" pitchFamily="18" charset="0"/>
              </a:rPr>
              <a:t>(b) </a:t>
            </a:r>
            <a:r>
              <a:rPr lang="ja-JP" altLang="en-US" sz="3307" dirty="0">
                <a:latin typeface="HGP明朝B" panose="02020800000000000000" pitchFamily="18" charset="-128"/>
                <a:ea typeface="HGP明朝B" panose="02020800000000000000" pitchFamily="18" charset="-128"/>
                <a:cs typeface="Times New Roman" panose="02020603050405020304" pitchFamily="18" charset="0"/>
              </a:rPr>
              <a:t>試行時間の推移</a:t>
            </a:r>
            <a:endParaRPr lang="ja-JP" altLang="en-US" sz="3307"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894079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9E88F02-85BB-6674-3452-B551F958E338}"/>
              </a:ext>
            </a:extLst>
          </p:cNvPr>
          <p:cNvPicPr>
            <a:picLocks noChangeAspect="1"/>
          </p:cNvPicPr>
          <p:nvPr/>
        </p:nvPicPr>
        <p:blipFill rotWithShape="1">
          <a:blip r:embed="rId2">
            <a:extLst>
              <a:ext uri="{28A0092B-C50C-407E-A947-70E740481C1C}">
                <a14:useLocalDpi xmlns:a14="http://schemas.microsoft.com/office/drawing/2010/main" val="0"/>
              </a:ext>
            </a:extLst>
          </a:blip>
          <a:srcRect l="63081" t="33352" r="23478" b="60418"/>
          <a:stretch/>
        </p:blipFill>
        <p:spPr>
          <a:xfrm>
            <a:off x="6420807" y="2242875"/>
            <a:ext cx="4644000" cy="1435101"/>
          </a:xfrm>
          <a:prstGeom prst="rect">
            <a:avLst/>
          </a:prstGeom>
        </p:spPr>
      </p:pic>
      <p:pic>
        <p:nvPicPr>
          <p:cNvPr id="4" name="図 3">
            <a:extLst>
              <a:ext uri="{FF2B5EF4-FFF2-40B4-BE49-F238E27FC236}">
                <a16:creationId xmlns:a16="http://schemas.microsoft.com/office/drawing/2014/main" id="{B3F4DB8A-4F84-E842-2F25-A39997E36D8B}"/>
              </a:ext>
            </a:extLst>
          </p:cNvPr>
          <p:cNvPicPr>
            <a:picLocks noChangeAspect="1"/>
          </p:cNvPicPr>
          <p:nvPr/>
        </p:nvPicPr>
        <p:blipFill rotWithShape="1">
          <a:blip r:embed="rId2">
            <a:extLst>
              <a:ext uri="{28A0092B-C50C-407E-A947-70E740481C1C}">
                <a14:useLocalDpi xmlns:a14="http://schemas.microsoft.com/office/drawing/2010/main" val="0"/>
              </a:ext>
            </a:extLst>
          </a:blip>
          <a:srcRect l="63729" t="27649" r="23478" b="66939"/>
          <a:stretch/>
        </p:blipFill>
        <p:spPr>
          <a:xfrm>
            <a:off x="1424627" y="2281142"/>
            <a:ext cx="4500000" cy="1268886"/>
          </a:xfrm>
          <a:prstGeom prst="rect">
            <a:avLst/>
          </a:prstGeom>
        </p:spPr>
      </p:pic>
      <p:pic>
        <p:nvPicPr>
          <p:cNvPr id="40" name="図 39">
            <a:extLst>
              <a:ext uri="{FF2B5EF4-FFF2-40B4-BE49-F238E27FC236}">
                <a16:creationId xmlns:a16="http://schemas.microsoft.com/office/drawing/2014/main" id="{6F4AAF0D-6B71-0D4C-6A4C-34F574736EE9}"/>
              </a:ext>
            </a:extLst>
          </p:cNvPr>
          <p:cNvPicPr>
            <a:picLocks noChangeAspect="1"/>
          </p:cNvPicPr>
          <p:nvPr/>
        </p:nvPicPr>
        <p:blipFill rotWithShape="1">
          <a:blip r:embed="rId3"/>
          <a:srcRect l="2677" r="1532"/>
          <a:stretch/>
        </p:blipFill>
        <p:spPr>
          <a:xfrm>
            <a:off x="9781343" y="9940374"/>
            <a:ext cx="9233315" cy="5425124"/>
          </a:xfrm>
          <a:prstGeom prst="rect">
            <a:avLst/>
          </a:prstGeom>
        </p:spPr>
      </p:pic>
      <p:pic>
        <p:nvPicPr>
          <p:cNvPr id="2" name="図 1">
            <a:extLst>
              <a:ext uri="{FF2B5EF4-FFF2-40B4-BE49-F238E27FC236}">
                <a16:creationId xmlns:a16="http://schemas.microsoft.com/office/drawing/2014/main" id="{1E5C5442-AF6A-C97E-AD03-2DDA295A6338}"/>
              </a:ext>
            </a:extLst>
          </p:cNvPr>
          <p:cNvPicPr>
            <a:picLocks noChangeAspect="1"/>
          </p:cNvPicPr>
          <p:nvPr/>
        </p:nvPicPr>
        <p:blipFill rotWithShape="1">
          <a:blip r:embed="rId4"/>
          <a:srcRect l="3030" b="4896"/>
          <a:stretch/>
        </p:blipFill>
        <p:spPr>
          <a:xfrm>
            <a:off x="19163589" y="10077752"/>
            <a:ext cx="9268508" cy="5125794"/>
          </a:xfrm>
          <a:prstGeom prst="rect">
            <a:avLst/>
          </a:prstGeom>
        </p:spPr>
      </p:pic>
      <p:pic>
        <p:nvPicPr>
          <p:cNvPr id="3" name="図 2">
            <a:extLst>
              <a:ext uri="{FF2B5EF4-FFF2-40B4-BE49-F238E27FC236}">
                <a16:creationId xmlns:a16="http://schemas.microsoft.com/office/drawing/2014/main" id="{336E7903-65FE-4B9B-64A3-3AA55B81A47E}"/>
              </a:ext>
            </a:extLst>
          </p:cNvPr>
          <p:cNvPicPr>
            <a:picLocks noChangeAspect="1"/>
          </p:cNvPicPr>
          <p:nvPr/>
        </p:nvPicPr>
        <p:blipFill rotWithShape="1">
          <a:blip r:embed="rId5"/>
          <a:srcRect r="1408"/>
          <a:stretch/>
        </p:blipFill>
        <p:spPr>
          <a:xfrm>
            <a:off x="326360" y="9918629"/>
            <a:ext cx="9503265" cy="5435302"/>
          </a:xfrm>
          <a:prstGeom prst="rect">
            <a:avLst/>
          </a:prstGeom>
        </p:spPr>
      </p:pic>
      <p:sp>
        <p:nvSpPr>
          <p:cNvPr id="10" name="正方形/長方形 9">
            <a:extLst>
              <a:ext uri="{FF2B5EF4-FFF2-40B4-BE49-F238E27FC236}">
                <a16:creationId xmlns:a16="http://schemas.microsoft.com/office/drawing/2014/main" id="{90CACEFF-A2E8-DC79-9943-77C1B5DD7F02}"/>
              </a:ext>
            </a:extLst>
          </p:cNvPr>
          <p:cNvSpPr/>
          <p:nvPr/>
        </p:nvSpPr>
        <p:spPr>
          <a:xfrm>
            <a:off x="397556" y="-22657"/>
            <a:ext cx="28000904" cy="145021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pic>
        <p:nvPicPr>
          <p:cNvPr id="29" name="図 28">
            <a:extLst>
              <a:ext uri="{FF2B5EF4-FFF2-40B4-BE49-F238E27FC236}">
                <a16:creationId xmlns:a16="http://schemas.microsoft.com/office/drawing/2014/main" id="{0C79ECB8-3AAB-096E-E79E-76777E86E96C}"/>
              </a:ext>
            </a:extLst>
          </p:cNvPr>
          <p:cNvPicPr>
            <a:picLocks noChangeAspect="1"/>
          </p:cNvPicPr>
          <p:nvPr/>
        </p:nvPicPr>
        <p:blipFill rotWithShape="1">
          <a:blip r:embed="rId6">
            <a:extLst>
              <a:ext uri="{28A0092B-C50C-407E-A947-70E740481C1C}">
                <a14:useLocalDpi xmlns:a14="http://schemas.microsoft.com/office/drawing/2010/main" val="0"/>
              </a:ext>
            </a:extLst>
          </a:blip>
          <a:srcRect l="50887" t="28492" r="6792" b="63308"/>
          <a:stretch/>
        </p:blipFill>
        <p:spPr>
          <a:xfrm>
            <a:off x="13963256" y="2859253"/>
            <a:ext cx="13532400" cy="1748046"/>
          </a:xfrm>
          <a:prstGeom prst="rect">
            <a:avLst/>
          </a:prstGeom>
        </p:spPr>
      </p:pic>
      <p:sp>
        <p:nvSpPr>
          <p:cNvPr id="7" name="フローチャート: 端子 6">
            <a:extLst>
              <a:ext uri="{FF2B5EF4-FFF2-40B4-BE49-F238E27FC236}">
                <a16:creationId xmlns:a16="http://schemas.microsoft.com/office/drawing/2014/main" id="{1D2AD0FC-C256-E4EF-C6B5-CDF90B7B0EE5}"/>
              </a:ext>
            </a:extLst>
          </p:cNvPr>
          <p:cNvSpPr/>
          <p:nvPr/>
        </p:nvSpPr>
        <p:spPr>
          <a:xfrm>
            <a:off x="1883032" y="80164"/>
            <a:ext cx="25430069" cy="1219159"/>
          </a:xfrm>
          <a:prstGeom prst="flowChartTermina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8" name="テキスト ボックス 7">
            <a:extLst>
              <a:ext uri="{FF2B5EF4-FFF2-40B4-BE49-F238E27FC236}">
                <a16:creationId xmlns:a16="http://schemas.microsoft.com/office/drawing/2014/main" id="{CFE9AF1F-A481-3C43-3B0A-C06E4999B344}"/>
              </a:ext>
            </a:extLst>
          </p:cNvPr>
          <p:cNvSpPr txBox="1"/>
          <p:nvPr/>
        </p:nvSpPr>
        <p:spPr>
          <a:xfrm>
            <a:off x="5837384" y="195692"/>
            <a:ext cx="17121234" cy="1182953"/>
          </a:xfrm>
          <a:prstGeom prst="rect">
            <a:avLst/>
          </a:prstGeom>
          <a:noFill/>
        </p:spPr>
        <p:txBody>
          <a:bodyPr wrap="square" rtlCol="0">
            <a:spAutoFit/>
          </a:bodyPr>
          <a:lstStyle/>
          <a:p>
            <a:pPr algn="ctr"/>
            <a:r>
              <a:rPr lang="ja-JP" altLang="en-US" sz="7087" b="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インピーダンスパラメータ</a:t>
            </a:r>
            <a:endParaRPr lang="ja-JP" altLang="en-US" sz="7087" b="1" dirty="0">
              <a:solidFill>
                <a:schemeClr val="bg1"/>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C075248-9C2D-616C-45BC-5E9A5E90B0B4}"/>
              </a:ext>
            </a:extLst>
          </p:cNvPr>
          <p:cNvSpPr txBox="1"/>
          <p:nvPr/>
        </p:nvSpPr>
        <p:spPr>
          <a:xfrm>
            <a:off x="2527745" y="15203546"/>
            <a:ext cx="6215062" cy="646331"/>
          </a:xfrm>
          <a:prstGeom prst="rect">
            <a:avLst/>
          </a:prstGeom>
          <a:noFill/>
        </p:spPr>
        <p:txBody>
          <a:bodyPr wrap="square" rtlCol="0">
            <a:spAutoFit/>
          </a:bodyPr>
          <a:lstStyle/>
          <a:p>
            <a:pPr algn="ctr"/>
            <a:r>
              <a:rPr lang="en-US" altLang="ja-JP" sz="3600" dirty="0">
                <a:latin typeface="Times New Roman" panose="02020603050405020304" pitchFamily="18" charset="0"/>
                <a:ea typeface="HGP明朝B" panose="02020800000000000000" pitchFamily="18" charset="-128"/>
                <a:cs typeface="Times New Roman" panose="02020603050405020304" pitchFamily="18" charset="0"/>
              </a:rPr>
              <a:t>(a) </a:t>
            </a:r>
            <a:r>
              <a:rPr lang="ja-JP" altLang="en-US" sz="3600" dirty="0">
                <a:latin typeface="HGP明朝B" panose="02020800000000000000" pitchFamily="18" charset="-128"/>
                <a:ea typeface="HGP明朝B" panose="02020800000000000000" pitchFamily="18" charset="-128"/>
              </a:rPr>
              <a:t>慣性行列の平均値</a:t>
            </a:r>
          </a:p>
        </p:txBody>
      </p:sp>
      <p:sp>
        <p:nvSpPr>
          <p:cNvPr id="15" name="テキスト ボックス 14">
            <a:extLst>
              <a:ext uri="{FF2B5EF4-FFF2-40B4-BE49-F238E27FC236}">
                <a16:creationId xmlns:a16="http://schemas.microsoft.com/office/drawing/2014/main" id="{283A461F-EA31-68D5-3FC5-4DC1A12A7D14}"/>
              </a:ext>
            </a:extLst>
          </p:cNvPr>
          <p:cNvSpPr txBox="1"/>
          <p:nvPr/>
        </p:nvSpPr>
        <p:spPr>
          <a:xfrm>
            <a:off x="11858415" y="15203546"/>
            <a:ext cx="6215062" cy="646331"/>
          </a:xfrm>
          <a:prstGeom prst="rect">
            <a:avLst/>
          </a:prstGeom>
          <a:noFill/>
        </p:spPr>
        <p:txBody>
          <a:bodyPr wrap="square" rtlCol="0">
            <a:spAutoFit/>
          </a:bodyPr>
          <a:lstStyle/>
          <a:p>
            <a:pPr algn="ctr"/>
            <a:r>
              <a:rPr lang="en-US" altLang="ja-JP" sz="3600" dirty="0">
                <a:latin typeface="Times New Roman" panose="02020603050405020304" pitchFamily="18" charset="0"/>
                <a:ea typeface="HGP明朝B" panose="02020800000000000000" pitchFamily="18" charset="-128"/>
                <a:cs typeface="Times New Roman" panose="02020603050405020304" pitchFamily="18" charset="0"/>
              </a:rPr>
              <a:t>(b) </a:t>
            </a:r>
            <a:r>
              <a:rPr lang="ja-JP" altLang="en-US" sz="3600" dirty="0">
                <a:latin typeface="HGP明朝B" panose="02020800000000000000" pitchFamily="18" charset="-128"/>
                <a:ea typeface="HGP明朝B" panose="02020800000000000000" pitchFamily="18" charset="-128"/>
                <a:cs typeface="Times New Roman" panose="02020603050405020304" pitchFamily="18" charset="0"/>
              </a:rPr>
              <a:t>粘性</a:t>
            </a:r>
            <a:r>
              <a:rPr lang="ja-JP" altLang="en-US" sz="3600" dirty="0">
                <a:latin typeface="HGP明朝B" panose="02020800000000000000" pitchFamily="18" charset="-128"/>
                <a:ea typeface="HGP明朝B" panose="02020800000000000000" pitchFamily="18" charset="-128"/>
              </a:rPr>
              <a:t>行列の平均値</a:t>
            </a:r>
          </a:p>
        </p:txBody>
      </p:sp>
      <p:sp>
        <p:nvSpPr>
          <p:cNvPr id="16" name="テキスト ボックス 15">
            <a:extLst>
              <a:ext uri="{FF2B5EF4-FFF2-40B4-BE49-F238E27FC236}">
                <a16:creationId xmlns:a16="http://schemas.microsoft.com/office/drawing/2014/main" id="{B38BE558-E924-9A3C-3D9C-1CD3BCD89CAB}"/>
              </a:ext>
            </a:extLst>
          </p:cNvPr>
          <p:cNvSpPr txBox="1"/>
          <p:nvPr/>
        </p:nvSpPr>
        <p:spPr>
          <a:xfrm>
            <a:off x="20884433" y="15203546"/>
            <a:ext cx="6215062" cy="646331"/>
          </a:xfrm>
          <a:prstGeom prst="rect">
            <a:avLst/>
          </a:prstGeom>
          <a:noFill/>
        </p:spPr>
        <p:txBody>
          <a:bodyPr wrap="square" rtlCol="0">
            <a:spAutoFit/>
          </a:bodyPr>
          <a:lstStyle/>
          <a:p>
            <a:pPr algn="ctr"/>
            <a:r>
              <a:rPr lang="en-US" altLang="ja-JP" sz="3600" dirty="0">
                <a:latin typeface="Times New Roman" panose="02020603050405020304" pitchFamily="18" charset="0"/>
                <a:ea typeface="HGP明朝B" panose="02020800000000000000" pitchFamily="18" charset="-128"/>
                <a:cs typeface="Times New Roman" panose="02020603050405020304" pitchFamily="18" charset="0"/>
              </a:rPr>
              <a:t>(c) </a:t>
            </a:r>
            <a:r>
              <a:rPr lang="ja-JP" altLang="en-US" sz="3600" dirty="0">
                <a:latin typeface="HGP明朝B" panose="02020800000000000000" pitchFamily="18" charset="-128"/>
                <a:ea typeface="HGP明朝B" panose="02020800000000000000" pitchFamily="18" charset="-128"/>
                <a:cs typeface="Times New Roman" panose="02020603050405020304" pitchFamily="18" charset="0"/>
              </a:rPr>
              <a:t>剛性</a:t>
            </a:r>
            <a:r>
              <a:rPr lang="ja-JP" altLang="en-US" sz="3600" dirty="0">
                <a:latin typeface="HGP明朝B" panose="02020800000000000000" pitchFamily="18" charset="-128"/>
                <a:ea typeface="HGP明朝B" panose="02020800000000000000" pitchFamily="18" charset="-128"/>
              </a:rPr>
              <a:t>行列の平均値</a:t>
            </a:r>
            <a:endParaRPr lang="ja-JP" altLang="en-US" sz="3307" dirty="0">
              <a:latin typeface="HGP明朝B" panose="02020800000000000000" pitchFamily="18" charset="-128"/>
              <a:ea typeface="HGP明朝B" panose="02020800000000000000" pitchFamily="18" charset="-128"/>
            </a:endParaRPr>
          </a:p>
        </p:txBody>
      </p:sp>
      <p:sp>
        <p:nvSpPr>
          <p:cNvPr id="22" name="テキスト ボックス 21">
            <a:extLst>
              <a:ext uri="{FF2B5EF4-FFF2-40B4-BE49-F238E27FC236}">
                <a16:creationId xmlns:a16="http://schemas.microsoft.com/office/drawing/2014/main" id="{1896C9E8-816F-8F8F-17FC-6AFE447638D2}"/>
              </a:ext>
            </a:extLst>
          </p:cNvPr>
          <p:cNvSpPr txBox="1"/>
          <p:nvPr/>
        </p:nvSpPr>
        <p:spPr>
          <a:xfrm>
            <a:off x="753925" y="1554656"/>
            <a:ext cx="1990617" cy="707886"/>
          </a:xfrm>
          <a:prstGeom prst="rect">
            <a:avLst/>
          </a:prstGeom>
          <a:noFill/>
        </p:spPr>
        <p:txBody>
          <a:bodyPr wrap="square" rtlCol="0">
            <a:spAutoFit/>
          </a:bodyPr>
          <a:lstStyle/>
          <a:p>
            <a:pPr algn="ctr"/>
            <a:r>
              <a:rPr lang="ja-JP" altLang="en-US" sz="4000" dirty="0">
                <a:latin typeface="HG明朝B" panose="02020809000000000000" pitchFamily="17" charset="-128"/>
                <a:ea typeface="HG明朝B" panose="02020809000000000000" pitchFamily="17" charset="-128"/>
              </a:rPr>
              <a:t>速度</a:t>
            </a:r>
          </a:p>
        </p:txBody>
      </p:sp>
      <p:sp>
        <p:nvSpPr>
          <p:cNvPr id="24" name="テキスト ボックス 23">
            <a:extLst>
              <a:ext uri="{FF2B5EF4-FFF2-40B4-BE49-F238E27FC236}">
                <a16:creationId xmlns:a16="http://schemas.microsoft.com/office/drawing/2014/main" id="{2B204130-27B7-F9E1-EA5D-DE4E497DD934}"/>
              </a:ext>
            </a:extLst>
          </p:cNvPr>
          <p:cNvSpPr txBox="1"/>
          <p:nvPr/>
        </p:nvSpPr>
        <p:spPr>
          <a:xfrm>
            <a:off x="13866806" y="7224940"/>
            <a:ext cx="13845006" cy="707886"/>
          </a:xfrm>
          <a:prstGeom prst="rect">
            <a:avLst/>
          </a:prstGeom>
          <a:noFill/>
        </p:spPr>
        <p:txBody>
          <a:bodyPr wrap="square">
            <a:spAutoFit/>
          </a:bodyPr>
          <a:lstStyle/>
          <a:p>
            <a:r>
              <a:rPr lang="ja-JP" altLang="en-US" sz="4000" dirty="0">
                <a:latin typeface="HG明朝B" panose="02020809000000000000" pitchFamily="17" charset="-128"/>
                <a:ea typeface="HG明朝B" panose="02020809000000000000" pitchFamily="17" charset="-128"/>
              </a:rPr>
              <a:t>上記の行列よりインピーダンスパラメータを算出する</a:t>
            </a:r>
            <a:r>
              <a:rPr lang="ja-JP" altLang="en-US" sz="2800" dirty="0">
                <a:latin typeface="HG明朝B" panose="02020809000000000000" pitchFamily="17" charset="-128"/>
                <a:ea typeface="HG明朝B" panose="02020809000000000000" pitchFamily="17" charset="-128"/>
              </a:rPr>
              <a:t>．</a:t>
            </a:r>
            <a:endParaRPr lang="ja-JP" altLang="en-US" sz="4000" dirty="0">
              <a:latin typeface="HG明朝B" panose="02020809000000000000" pitchFamily="17" charset="-128"/>
              <a:ea typeface="HG明朝B" panose="02020809000000000000" pitchFamily="17" charset="-128"/>
            </a:endParaRPr>
          </a:p>
        </p:txBody>
      </p:sp>
      <p:sp>
        <p:nvSpPr>
          <p:cNvPr id="26" name="テキスト ボックス 25">
            <a:extLst>
              <a:ext uri="{FF2B5EF4-FFF2-40B4-BE49-F238E27FC236}">
                <a16:creationId xmlns:a16="http://schemas.microsoft.com/office/drawing/2014/main" id="{6F90A958-0CBF-B03F-9AAC-1D91896DF8B8}"/>
              </a:ext>
            </a:extLst>
          </p:cNvPr>
          <p:cNvSpPr txBox="1"/>
          <p:nvPr/>
        </p:nvSpPr>
        <p:spPr>
          <a:xfrm>
            <a:off x="1210163" y="3545397"/>
            <a:ext cx="12180051" cy="707886"/>
          </a:xfrm>
          <a:prstGeom prst="rect">
            <a:avLst/>
          </a:prstGeom>
          <a:noFill/>
        </p:spPr>
        <p:txBody>
          <a:bodyPr wrap="square">
            <a:spAutoFit/>
          </a:bodyPr>
          <a:lstStyle/>
          <a:p>
            <a:pPr algn="ctr"/>
            <a:r>
              <a:rPr lang="ja-JP" altLang="en-US" sz="4000" dirty="0">
                <a:latin typeface="HG明朝B" panose="02020809000000000000" pitchFamily="17" charset="-128"/>
                <a:ea typeface="HG明朝B" panose="02020809000000000000" pitchFamily="17" charset="-128"/>
              </a:rPr>
              <a:t>作業に適したインピーダンス制御入力を以下とする</a:t>
            </a:r>
            <a:r>
              <a:rPr lang="ja-JP" altLang="en-US" sz="2800" dirty="0">
                <a:latin typeface="HG明朝B" panose="02020809000000000000" pitchFamily="17" charset="-128"/>
                <a:ea typeface="HG明朝B" panose="02020809000000000000" pitchFamily="17" charset="-128"/>
              </a:rPr>
              <a:t>．</a:t>
            </a:r>
            <a:endParaRPr lang="ja-JP" altLang="en-US" sz="4000" dirty="0">
              <a:latin typeface="HG明朝B" panose="02020809000000000000" pitchFamily="17" charset="-128"/>
              <a:ea typeface="HG明朝B" panose="02020809000000000000" pitchFamily="17" charset="-128"/>
            </a:endParaRPr>
          </a:p>
        </p:txBody>
      </p:sp>
      <p:pic>
        <p:nvPicPr>
          <p:cNvPr id="11" name="図 10">
            <a:extLst>
              <a:ext uri="{FF2B5EF4-FFF2-40B4-BE49-F238E27FC236}">
                <a16:creationId xmlns:a16="http://schemas.microsoft.com/office/drawing/2014/main" id="{AE673ECB-5927-DCBD-9C63-03BA0A8FF418}"/>
              </a:ext>
            </a:extLst>
          </p:cNvPr>
          <p:cNvPicPr>
            <a:picLocks noChangeAspect="1"/>
          </p:cNvPicPr>
          <p:nvPr/>
        </p:nvPicPr>
        <p:blipFill rotWithShape="1">
          <a:blip r:embed="rId7">
            <a:extLst>
              <a:ext uri="{28A0092B-C50C-407E-A947-70E740481C1C}">
                <a14:useLocalDpi xmlns:a14="http://schemas.microsoft.com/office/drawing/2010/main" val="0"/>
              </a:ext>
            </a:extLst>
          </a:blip>
          <a:srcRect l="53127" t="31621" r="6246" b="64339"/>
          <a:stretch/>
        </p:blipFill>
        <p:spPr>
          <a:xfrm>
            <a:off x="1210163" y="4500398"/>
            <a:ext cx="10440000" cy="691949"/>
          </a:xfrm>
          <a:prstGeom prst="rect">
            <a:avLst/>
          </a:prstGeom>
        </p:spPr>
      </p:pic>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507C3BDC-0B06-C943-B0D1-A60F7CD06A31}"/>
                  </a:ext>
                </a:extLst>
              </p:cNvPr>
              <p:cNvSpPr txBox="1"/>
              <p:nvPr/>
            </p:nvSpPr>
            <p:spPr>
              <a:xfrm>
                <a:off x="2899001" y="5365109"/>
                <a:ext cx="10284388" cy="707886"/>
              </a:xfrm>
              <a:prstGeom prst="rect">
                <a:avLst/>
              </a:prstGeom>
              <a:noFill/>
            </p:spPr>
            <p:txBody>
              <a:bodyPr wrap="square">
                <a:spAutoFit/>
              </a:bodyPr>
              <a:lstStyle/>
              <a:p>
                <a:r>
                  <a:rPr lang="ja-JP" altLang="en-US" sz="4000" dirty="0">
                    <a:latin typeface="HG明朝B" panose="02020809000000000000" pitchFamily="17" charset="-128"/>
                    <a:ea typeface="HG明朝B" panose="02020809000000000000" pitchFamily="17" charset="-128"/>
                  </a:rPr>
                  <a:t>とおき</a:t>
                </a:r>
                <a14:m>
                  <m:oMath xmlns:m="http://schemas.openxmlformats.org/officeDocument/2006/math">
                    <m:r>
                      <a:rPr lang="en-US" altLang="ja-JP" sz="4000" i="1">
                        <a:latin typeface="Cambria Math" panose="02040503050406030204" pitchFamily="18" charset="0"/>
                      </a:rPr>
                      <m:t>𝑦</m:t>
                    </m:r>
                  </m:oMath>
                </a14:m>
                <a:r>
                  <a:rPr lang="ja-JP" altLang="en-US" sz="4000" dirty="0">
                    <a:latin typeface="Times New Roman" panose="02020603050405020304" pitchFamily="18" charset="0"/>
                    <a:ea typeface="HG明朝B" panose="02020809000000000000" pitchFamily="17" charset="-128"/>
                    <a:cs typeface="Times New Roman" panose="02020603050405020304" pitchFamily="18" charset="0"/>
                  </a:rPr>
                  <a:t>座標にも行うと以下の式となる</a:t>
                </a:r>
                <a:r>
                  <a:rPr lang="ja-JP" altLang="en-US" sz="2800" dirty="0">
                    <a:latin typeface="Times New Roman" panose="02020603050405020304" pitchFamily="18" charset="0"/>
                    <a:ea typeface="HG明朝B" panose="02020809000000000000" pitchFamily="17" charset="-128"/>
                    <a:cs typeface="Times New Roman" panose="02020603050405020304" pitchFamily="18" charset="0"/>
                  </a:rPr>
                  <a:t>．</a:t>
                </a:r>
                <a:endParaRPr lang="ja-JP" altLang="en-US" sz="4000" dirty="0">
                  <a:latin typeface="Times New Roman" panose="02020603050405020304" pitchFamily="18" charset="0"/>
                  <a:ea typeface="HG明朝B" panose="02020809000000000000" pitchFamily="17" charset="-128"/>
                  <a:cs typeface="Times New Roman" panose="02020603050405020304" pitchFamily="18" charset="0"/>
                </a:endParaRPr>
              </a:p>
            </p:txBody>
          </p:sp>
        </mc:Choice>
        <mc:Fallback xmlns="">
          <p:sp>
            <p:nvSpPr>
              <p:cNvPr id="12" name="テキスト ボックス 11">
                <a:extLst>
                  <a:ext uri="{FF2B5EF4-FFF2-40B4-BE49-F238E27FC236}">
                    <a16:creationId xmlns:a16="http://schemas.microsoft.com/office/drawing/2014/main" id="{507C3BDC-0B06-C943-B0D1-A60F7CD06A31}"/>
                  </a:ext>
                </a:extLst>
              </p:cNvPr>
              <p:cNvSpPr txBox="1">
                <a:spLocks noRot="1" noChangeAspect="1" noMove="1" noResize="1" noEditPoints="1" noAdjustHandles="1" noChangeArrowheads="1" noChangeShapeType="1" noTextEdit="1"/>
              </p:cNvSpPr>
              <p:nvPr/>
            </p:nvSpPr>
            <p:spPr>
              <a:xfrm>
                <a:off x="2899001" y="5365109"/>
                <a:ext cx="10284388" cy="707886"/>
              </a:xfrm>
              <a:prstGeom prst="rect">
                <a:avLst/>
              </a:prstGeom>
              <a:blipFill>
                <a:blip r:embed="rId8"/>
                <a:stretch>
                  <a:fillRect l="-2134" t="-18966" b="-32759"/>
                </a:stretch>
              </a:blipFill>
            </p:spPr>
            <p:txBody>
              <a:bodyPr/>
              <a:lstStyle/>
              <a:p>
                <a:r>
                  <a:rPr lang="ja-JP" altLang="en-US">
                    <a:noFill/>
                  </a:rPr>
                  <a:t> </a:t>
                </a:r>
              </a:p>
            </p:txBody>
          </p:sp>
        </mc:Fallback>
      </mc:AlternateContent>
      <p:pic>
        <p:nvPicPr>
          <p:cNvPr id="18" name="図 17">
            <a:extLst>
              <a:ext uri="{FF2B5EF4-FFF2-40B4-BE49-F238E27FC236}">
                <a16:creationId xmlns:a16="http://schemas.microsoft.com/office/drawing/2014/main" id="{98857F4E-3ABC-1ABC-9D47-BC854A3F3008}"/>
              </a:ext>
            </a:extLst>
          </p:cNvPr>
          <p:cNvPicPr>
            <a:picLocks noChangeAspect="1"/>
          </p:cNvPicPr>
          <p:nvPr/>
        </p:nvPicPr>
        <p:blipFill rotWithShape="1">
          <a:blip r:embed="rId9">
            <a:extLst>
              <a:ext uri="{28A0092B-C50C-407E-A947-70E740481C1C}">
                <a14:useLocalDpi xmlns:a14="http://schemas.microsoft.com/office/drawing/2010/main" val="0"/>
              </a:ext>
            </a:extLst>
          </a:blip>
          <a:srcRect l="50836" t="41651" r="42838" b="54846"/>
          <a:stretch/>
        </p:blipFill>
        <p:spPr>
          <a:xfrm>
            <a:off x="1210163" y="5343807"/>
            <a:ext cx="1692000" cy="624405"/>
          </a:xfrm>
          <a:prstGeom prst="rect">
            <a:avLst/>
          </a:prstGeom>
        </p:spPr>
      </p:pic>
      <p:sp>
        <p:nvSpPr>
          <p:cNvPr id="27" name="テキスト ボックス 26">
            <a:extLst>
              <a:ext uri="{FF2B5EF4-FFF2-40B4-BE49-F238E27FC236}">
                <a16:creationId xmlns:a16="http://schemas.microsoft.com/office/drawing/2014/main" id="{43B3176B-3609-80F2-470B-4517E762ADBB}"/>
              </a:ext>
            </a:extLst>
          </p:cNvPr>
          <p:cNvSpPr txBox="1"/>
          <p:nvPr/>
        </p:nvSpPr>
        <p:spPr>
          <a:xfrm>
            <a:off x="13876887" y="2119333"/>
            <a:ext cx="2398564" cy="707886"/>
          </a:xfrm>
          <a:prstGeom prst="rect">
            <a:avLst/>
          </a:prstGeom>
          <a:noFill/>
        </p:spPr>
        <p:txBody>
          <a:bodyPr wrap="square">
            <a:spAutoFit/>
          </a:bodyPr>
          <a:lstStyle/>
          <a:p>
            <a:r>
              <a:rPr lang="ja-JP" altLang="en-US" sz="4000" dirty="0">
                <a:latin typeface="HG明朝B" panose="02020809000000000000" pitchFamily="17" charset="-128"/>
                <a:ea typeface="HG明朝B" panose="02020809000000000000" pitchFamily="17" charset="-128"/>
              </a:rPr>
              <a:t>このとき</a:t>
            </a:r>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589ED26F-D7AA-0E50-C136-123B49806B39}"/>
                  </a:ext>
                </a:extLst>
              </p:cNvPr>
              <p:cNvSpPr txBox="1"/>
              <p:nvPr/>
            </p:nvSpPr>
            <p:spPr>
              <a:xfrm>
                <a:off x="13793119" y="5316821"/>
                <a:ext cx="13224930" cy="1896738"/>
              </a:xfrm>
              <a:prstGeom prst="rect">
                <a:avLst/>
              </a:prstGeom>
              <a:noFill/>
            </p:spPr>
            <p:txBody>
              <a:bodyPr wrap="square">
                <a:spAutoFit/>
              </a:bodyPr>
              <a:lstStyle/>
              <a:p>
                <a:pPr>
                  <a:lnSpc>
                    <a:spcPct val="150000"/>
                  </a:lnSpc>
                </a:pPr>
                <a:r>
                  <a:rPr lang="ja-JP" altLang="en-US" sz="4000" dirty="0">
                    <a:latin typeface="HG明朝B" panose="02020809000000000000" pitchFamily="17" charset="-128"/>
                    <a:ea typeface="HG明朝B" panose="02020809000000000000" pitchFamily="17" charset="-128"/>
                  </a:rPr>
                  <a:t>とする</a:t>
                </a:r>
                <a:r>
                  <a:rPr lang="ja-JP" altLang="en-US" sz="2800" dirty="0">
                    <a:latin typeface="HG明朝B" panose="02020809000000000000" pitchFamily="17" charset="-128"/>
                    <a:ea typeface="HG明朝B" panose="02020809000000000000" pitchFamily="17" charset="-128"/>
                  </a:rPr>
                  <a:t>． </a:t>
                </a:r>
                <a:r>
                  <a:rPr lang="ja-JP" altLang="en-US" sz="4000" dirty="0">
                    <a:latin typeface="HG明朝B" panose="02020809000000000000" pitchFamily="17" charset="-128"/>
                    <a:ea typeface="HG明朝B" panose="02020809000000000000" pitchFamily="17" charset="-128"/>
                  </a:rPr>
                  <a:t>上記の行列は重回帰分析の係数により算出する</a:t>
                </a:r>
                <a:r>
                  <a:rPr lang="ja-JP" altLang="en-US" sz="2800" dirty="0">
                    <a:latin typeface="HG明朝B" panose="02020809000000000000" pitchFamily="17" charset="-128"/>
                    <a:ea typeface="HG明朝B" panose="02020809000000000000" pitchFamily="17" charset="-128"/>
                  </a:rPr>
                  <a:t>．</a:t>
                </a:r>
                <a:endParaRPr lang="en-US" altLang="ja-JP" sz="2800" dirty="0">
                  <a:latin typeface="HG明朝B" panose="02020809000000000000" pitchFamily="17" charset="-128"/>
                  <a:ea typeface="HG明朝B" panose="02020809000000000000" pitchFamily="17" charset="-128"/>
                </a:endParaRPr>
              </a:p>
              <a:p>
                <a:pPr>
                  <a:lnSpc>
                    <a:spcPct val="150000"/>
                  </a:lnSpc>
                </a:pPr>
                <a:r>
                  <a:rPr lang="ja-JP" altLang="en-US" sz="4000" dirty="0">
                    <a:latin typeface="HG明朝B" panose="02020809000000000000" pitchFamily="17" charset="-128"/>
                    <a:ea typeface="HG明朝B" panose="02020809000000000000" pitchFamily="17" charset="-128"/>
                  </a:rPr>
                  <a:t>モデル式で示される加速度を</a:t>
                </a:r>
                <a14:m>
                  <m:oMath xmlns:m="http://schemas.openxmlformats.org/officeDocument/2006/math">
                    <m:sSub>
                      <m:sSubPr>
                        <m:ctrlPr>
                          <a:rPr lang="en-US" altLang="ja-JP" sz="3600" i="1">
                            <a:latin typeface="Cambria Math" panose="02040503050406030204" pitchFamily="18" charset="0"/>
                            <a:ea typeface="HG明朝B" panose="02020809000000000000" pitchFamily="17" charset="-128"/>
                          </a:rPr>
                        </m:ctrlPr>
                      </m:sSubPr>
                      <m:e>
                        <m:acc>
                          <m:accPr>
                            <m:chr m:val="̈"/>
                            <m:ctrlPr>
                              <a:rPr lang="en-US" altLang="ja-JP" sz="3600" b="1" i="1">
                                <a:latin typeface="Cambria Math" panose="02040503050406030204" pitchFamily="18" charset="0"/>
                                <a:ea typeface="HG明朝B" panose="02020809000000000000" pitchFamily="17" charset="-128"/>
                              </a:rPr>
                            </m:ctrlPr>
                          </m:accPr>
                          <m:e>
                            <m:r>
                              <a:rPr lang="en-US" altLang="ja-JP" sz="3600" b="1" i="1">
                                <a:latin typeface="Cambria Math" panose="02040503050406030204" pitchFamily="18" charset="0"/>
                                <a:ea typeface="HG明朝B" panose="02020809000000000000" pitchFamily="17" charset="-128"/>
                              </a:rPr>
                              <m:t>𝒙</m:t>
                            </m:r>
                          </m:e>
                        </m:acc>
                      </m:e>
                      <m:sub>
                        <m:r>
                          <a:rPr lang="en-US" altLang="ja-JP" sz="3600" i="1">
                            <a:latin typeface="Cambria Math" panose="02040503050406030204" pitchFamily="18" charset="0"/>
                            <a:ea typeface="HG明朝B" panose="02020809000000000000" pitchFamily="17" charset="-128"/>
                          </a:rPr>
                          <m:t>𝑓</m:t>
                        </m:r>
                      </m:sub>
                    </m:sSub>
                    <m:r>
                      <a:rPr lang="ja-JP" altLang="en-US" sz="3600" i="1">
                        <a:latin typeface="Cambria Math" panose="02040503050406030204" pitchFamily="18" charset="0"/>
                        <a:ea typeface="HG明朝B" panose="02020809000000000000" pitchFamily="17" charset="-128"/>
                      </a:rPr>
                      <m:t>および</m:t>
                    </m:r>
                    <m:sSub>
                      <m:sSubPr>
                        <m:ctrlPr>
                          <a:rPr lang="en-US" altLang="ja-JP" sz="4000" i="1">
                            <a:latin typeface="Cambria Math" panose="02040503050406030204" pitchFamily="18" charset="0"/>
                            <a:ea typeface="HG明朝B" panose="02020809000000000000" pitchFamily="17" charset="-128"/>
                          </a:rPr>
                        </m:ctrlPr>
                      </m:sSubPr>
                      <m:e>
                        <m:acc>
                          <m:accPr>
                            <m:chr m:val="̈"/>
                            <m:ctrlPr>
                              <a:rPr lang="en-US" altLang="ja-JP" sz="4000" b="1" i="1">
                                <a:latin typeface="Cambria Math" panose="02040503050406030204" pitchFamily="18" charset="0"/>
                                <a:ea typeface="HG明朝B" panose="02020809000000000000" pitchFamily="17" charset="-128"/>
                              </a:rPr>
                            </m:ctrlPr>
                          </m:accPr>
                          <m:e>
                            <m:r>
                              <a:rPr lang="en-US" altLang="ja-JP" sz="4000" b="1" i="1">
                                <a:latin typeface="Cambria Math" panose="02040503050406030204" pitchFamily="18" charset="0"/>
                                <a:ea typeface="HG明朝B" panose="02020809000000000000" pitchFamily="17" charset="-128"/>
                              </a:rPr>
                              <m:t>𝒚</m:t>
                            </m:r>
                          </m:e>
                        </m:acc>
                      </m:e>
                      <m:sub>
                        <m:r>
                          <a:rPr lang="en-US" altLang="ja-JP" sz="4000" i="1">
                            <a:latin typeface="Cambria Math" panose="02040503050406030204" pitchFamily="18" charset="0"/>
                            <a:ea typeface="HG明朝B" panose="02020809000000000000" pitchFamily="17" charset="-128"/>
                          </a:rPr>
                          <m:t>𝑓</m:t>
                        </m:r>
                      </m:sub>
                    </m:sSub>
                    <m:r>
                      <a:rPr lang="ja-JP" altLang="en-US" sz="4000" i="1">
                        <a:latin typeface="Cambria Math" panose="02040503050406030204" pitchFamily="18" charset="0"/>
                        <a:ea typeface="HG明朝B" panose="02020809000000000000" pitchFamily="17" charset="-128"/>
                      </a:rPr>
                      <m:t>と</m:t>
                    </m:r>
                  </m:oMath>
                </a14:m>
                <a:r>
                  <a:rPr lang="ja-JP" altLang="en-US" sz="4000" dirty="0">
                    <a:latin typeface="HG明朝B" panose="02020809000000000000" pitchFamily="17" charset="-128"/>
                    <a:ea typeface="HG明朝B" panose="02020809000000000000" pitchFamily="17" charset="-128"/>
                  </a:rPr>
                  <a:t>する</a:t>
                </a:r>
                <a:r>
                  <a:rPr lang="ja-JP" altLang="en-US" sz="2800" dirty="0">
                    <a:latin typeface="HG明朝B" panose="02020809000000000000" pitchFamily="17" charset="-128"/>
                    <a:ea typeface="HG明朝B" panose="02020809000000000000" pitchFamily="17" charset="-128"/>
                  </a:rPr>
                  <a:t>．</a:t>
                </a:r>
                <a:endParaRPr lang="ja-JP" altLang="en-US" sz="12100" dirty="0">
                  <a:latin typeface="Times New Roman" panose="02020603050405020304" pitchFamily="18" charset="0"/>
                  <a:ea typeface="HG明朝B" panose="02020809000000000000" pitchFamily="17" charset="-128"/>
                  <a:cs typeface="Times New Roman" panose="02020603050405020304" pitchFamily="18" charset="0"/>
                </a:endParaRPr>
              </a:p>
            </p:txBody>
          </p:sp>
        </mc:Choice>
        <mc:Fallback xmlns="">
          <p:sp>
            <p:nvSpPr>
              <p:cNvPr id="30" name="テキスト ボックス 29">
                <a:extLst>
                  <a:ext uri="{FF2B5EF4-FFF2-40B4-BE49-F238E27FC236}">
                    <a16:creationId xmlns:a16="http://schemas.microsoft.com/office/drawing/2014/main" id="{589ED26F-D7AA-0E50-C136-123B49806B39}"/>
                  </a:ext>
                </a:extLst>
              </p:cNvPr>
              <p:cNvSpPr txBox="1">
                <a:spLocks noRot="1" noChangeAspect="1" noMove="1" noResize="1" noEditPoints="1" noAdjustHandles="1" noChangeArrowheads="1" noChangeShapeType="1" noTextEdit="1"/>
              </p:cNvSpPr>
              <p:nvPr/>
            </p:nvSpPr>
            <p:spPr>
              <a:xfrm>
                <a:off x="13793119" y="5316821"/>
                <a:ext cx="13224930" cy="1896738"/>
              </a:xfrm>
              <a:prstGeom prst="rect">
                <a:avLst/>
              </a:prstGeom>
              <a:blipFill>
                <a:blip r:embed="rId10"/>
                <a:stretch>
                  <a:fillRect l="-1660" r="-1245" b="-9325"/>
                </a:stretch>
              </a:blipFill>
            </p:spPr>
            <p:txBody>
              <a:bodyPr/>
              <a:lstStyle/>
              <a:p>
                <a:r>
                  <a:rPr lang="ja-JP" altLang="en-US">
                    <a:noFill/>
                  </a:rPr>
                  <a:t> </a:t>
                </a:r>
              </a:p>
            </p:txBody>
          </p:sp>
        </mc:Fallback>
      </mc:AlternateContent>
      <p:pic>
        <p:nvPicPr>
          <p:cNvPr id="32" name="図 31">
            <a:extLst>
              <a:ext uri="{FF2B5EF4-FFF2-40B4-BE49-F238E27FC236}">
                <a16:creationId xmlns:a16="http://schemas.microsoft.com/office/drawing/2014/main" id="{21FE4C78-9D5D-B92D-B212-14EF3475560C}"/>
              </a:ext>
            </a:extLst>
          </p:cNvPr>
          <p:cNvPicPr>
            <a:picLocks noChangeAspect="1"/>
          </p:cNvPicPr>
          <p:nvPr/>
        </p:nvPicPr>
        <p:blipFill rotWithShape="1">
          <a:blip r:embed="rId11">
            <a:extLst>
              <a:ext uri="{28A0092B-C50C-407E-A947-70E740481C1C}">
                <a14:useLocalDpi xmlns:a14="http://schemas.microsoft.com/office/drawing/2010/main" val="0"/>
              </a:ext>
            </a:extLst>
          </a:blip>
          <a:srcRect l="50559" t="35127" r="27426" b="62011"/>
          <a:stretch/>
        </p:blipFill>
        <p:spPr>
          <a:xfrm>
            <a:off x="1088613" y="6329216"/>
            <a:ext cx="9360000" cy="810875"/>
          </a:xfrm>
          <a:prstGeom prst="rect">
            <a:avLst/>
          </a:prstGeom>
        </p:spPr>
      </p:pic>
      <p:pic>
        <p:nvPicPr>
          <p:cNvPr id="33" name="図 32">
            <a:extLst>
              <a:ext uri="{FF2B5EF4-FFF2-40B4-BE49-F238E27FC236}">
                <a16:creationId xmlns:a16="http://schemas.microsoft.com/office/drawing/2014/main" id="{48AF0DEA-EF12-0D32-957B-6AE404815B35}"/>
              </a:ext>
            </a:extLst>
          </p:cNvPr>
          <p:cNvPicPr>
            <a:picLocks noChangeAspect="1"/>
          </p:cNvPicPr>
          <p:nvPr/>
        </p:nvPicPr>
        <p:blipFill rotWithShape="1">
          <a:blip r:embed="rId12"/>
          <a:srcRect l="54351" b="57903"/>
          <a:stretch/>
        </p:blipFill>
        <p:spPr>
          <a:xfrm>
            <a:off x="2519339" y="7268279"/>
            <a:ext cx="7920000" cy="729716"/>
          </a:xfrm>
          <a:prstGeom prst="rect">
            <a:avLst/>
          </a:prstGeom>
        </p:spPr>
      </p:pic>
      <p:pic>
        <p:nvPicPr>
          <p:cNvPr id="34" name="図 33">
            <a:extLst>
              <a:ext uri="{FF2B5EF4-FFF2-40B4-BE49-F238E27FC236}">
                <a16:creationId xmlns:a16="http://schemas.microsoft.com/office/drawing/2014/main" id="{8C9F93CD-7DA7-45E1-267B-7B4971E2A1BA}"/>
              </a:ext>
            </a:extLst>
          </p:cNvPr>
          <p:cNvPicPr>
            <a:picLocks noChangeAspect="1"/>
          </p:cNvPicPr>
          <p:nvPr/>
        </p:nvPicPr>
        <p:blipFill rotWithShape="1">
          <a:blip r:embed="rId12"/>
          <a:srcRect l="53964" t="46043"/>
          <a:stretch/>
        </p:blipFill>
        <p:spPr>
          <a:xfrm>
            <a:off x="2528613" y="8906431"/>
            <a:ext cx="7920000" cy="927434"/>
          </a:xfrm>
          <a:prstGeom prst="rect">
            <a:avLst/>
          </a:prstGeom>
        </p:spPr>
      </p:pic>
      <p:pic>
        <p:nvPicPr>
          <p:cNvPr id="35" name="図 34">
            <a:extLst>
              <a:ext uri="{FF2B5EF4-FFF2-40B4-BE49-F238E27FC236}">
                <a16:creationId xmlns:a16="http://schemas.microsoft.com/office/drawing/2014/main" id="{605DAB5A-2EBB-636C-F851-14DE170E4EB4}"/>
              </a:ext>
            </a:extLst>
          </p:cNvPr>
          <p:cNvPicPr>
            <a:picLocks noChangeAspect="1"/>
          </p:cNvPicPr>
          <p:nvPr/>
        </p:nvPicPr>
        <p:blipFill rotWithShape="1">
          <a:blip r:embed="rId13"/>
          <a:srcRect t="48601" r="45865" b="4459"/>
          <a:stretch/>
        </p:blipFill>
        <p:spPr>
          <a:xfrm>
            <a:off x="1088613" y="8085396"/>
            <a:ext cx="9360000" cy="810874"/>
          </a:xfrm>
          <a:prstGeom prst="rect">
            <a:avLst/>
          </a:prstGeom>
        </p:spPr>
      </p:pic>
      <p:pic>
        <p:nvPicPr>
          <p:cNvPr id="43" name="図 42">
            <a:extLst>
              <a:ext uri="{FF2B5EF4-FFF2-40B4-BE49-F238E27FC236}">
                <a16:creationId xmlns:a16="http://schemas.microsoft.com/office/drawing/2014/main" id="{6474DEE2-9F41-D4FB-3031-BEC8BBB2E163}"/>
              </a:ext>
            </a:extLst>
          </p:cNvPr>
          <p:cNvPicPr>
            <a:picLocks noChangeAspect="1"/>
          </p:cNvPicPr>
          <p:nvPr/>
        </p:nvPicPr>
        <p:blipFill rotWithShape="1">
          <a:blip r:embed="rId14">
            <a:extLst>
              <a:ext uri="{28A0092B-C50C-407E-A947-70E740481C1C}">
                <a14:useLocalDpi xmlns:a14="http://schemas.microsoft.com/office/drawing/2010/main" val="0"/>
              </a:ext>
            </a:extLst>
          </a:blip>
          <a:srcRect l="56254" t="29439" r="22660" b="65559"/>
          <a:stretch/>
        </p:blipFill>
        <p:spPr>
          <a:xfrm>
            <a:off x="13963256" y="4734110"/>
            <a:ext cx="3764342" cy="595261"/>
          </a:xfrm>
          <a:prstGeom prst="rect">
            <a:avLst/>
          </a:prstGeom>
        </p:spPr>
      </p:pic>
      <p:pic>
        <p:nvPicPr>
          <p:cNvPr id="44" name="図 43">
            <a:extLst>
              <a:ext uri="{FF2B5EF4-FFF2-40B4-BE49-F238E27FC236}">
                <a16:creationId xmlns:a16="http://schemas.microsoft.com/office/drawing/2014/main" id="{162B27B9-C286-CCF3-76D9-6B46FA47C075}"/>
              </a:ext>
            </a:extLst>
          </p:cNvPr>
          <p:cNvPicPr>
            <a:picLocks noChangeAspect="1"/>
          </p:cNvPicPr>
          <p:nvPr/>
        </p:nvPicPr>
        <p:blipFill rotWithShape="1">
          <a:blip r:embed="rId14">
            <a:extLst>
              <a:ext uri="{28A0092B-C50C-407E-A947-70E740481C1C}">
                <a14:useLocalDpi xmlns:a14="http://schemas.microsoft.com/office/drawing/2010/main" val="0"/>
              </a:ext>
            </a:extLst>
          </a:blip>
          <a:srcRect l="56254" t="37083" r="22660" b="57350"/>
          <a:stretch/>
        </p:blipFill>
        <p:spPr>
          <a:xfrm>
            <a:off x="18132020" y="4736065"/>
            <a:ext cx="3492000" cy="614593"/>
          </a:xfrm>
          <a:prstGeom prst="rect">
            <a:avLst/>
          </a:prstGeom>
        </p:spPr>
      </p:pic>
      <p:sp>
        <p:nvSpPr>
          <p:cNvPr id="45" name="テキスト ボックス 44">
            <a:extLst>
              <a:ext uri="{FF2B5EF4-FFF2-40B4-BE49-F238E27FC236}">
                <a16:creationId xmlns:a16="http://schemas.microsoft.com/office/drawing/2014/main" id="{7740F7A7-6632-AC9F-701F-F5C23035A765}"/>
              </a:ext>
            </a:extLst>
          </p:cNvPr>
          <p:cNvSpPr txBox="1"/>
          <p:nvPr/>
        </p:nvSpPr>
        <p:spPr>
          <a:xfrm>
            <a:off x="17727598" y="4852573"/>
            <a:ext cx="556572" cy="528606"/>
          </a:xfrm>
          <a:prstGeom prst="rect">
            <a:avLst/>
          </a:prstGeom>
          <a:noFill/>
        </p:spPr>
        <p:txBody>
          <a:bodyPr wrap="square" rtlCol="0">
            <a:spAutoFit/>
          </a:bodyPr>
          <a:lstStyle/>
          <a:p>
            <a:r>
              <a:rPr lang="en-US" altLang="ja-JP" sz="2835" dirty="0">
                <a:latin typeface="HGS明朝B" panose="02020800000000000000" pitchFamily="18" charset="-128"/>
                <a:ea typeface="HGS明朝B" panose="02020800000000000000" pitchFamily="18" charset="-128"/>
              </a:rPr>
              <a:t>,</a:t>
            </a:r>
            <a:endParaRPr lang="ja-JP" altLang="en-US" sz="2835" dirty="0">
              <a:latin typeface="HGS明朝B" panose="02020800000000000000" pitchFamily="18" charset="-128"/>
              <a:ea typeface="HGS明朝B" panose="02020800000000000000" pitchFamily="18" charset="-128"/>
            </a:endParaRPr>
          </a:p>
        </p:txBody>
      </p:sp>
      <p:sp>
        <p:nvSpPr>
          <p:cNvPr id="46" name="テキスト ボックス 45">
            <a:extLst>
              <a:ext uri="{FF2B5EF4-FFF2-40B4-BE49-F238E27FC236}">
                <a16:creationId xmlns:a16="http://schemas.microsoft.com/office/drawing/2014/main" id="{5C455347-B2C6-13F9-0D66-A3EB1BEB7FED}"/>
              </a:ext>
            </a:extLst>
          </p:cNvPr>
          <p:cNvSpPr txBox="1"/>
          <p:nvPr/>
        </p:nvSpPr>
        <p:spPr>
          <a:xfrm>
            <a:off x="6189082" y="1506901"/>
            <a:ext cx="2125159" cy="707886"/>
          </a:xfrm>
          <a:prstGeom prst="rect">
            <a:avLst/>
          </a:prstGeom>
          <a:noFill/>
        </p:spPr>
        <p:txBody>
          <a:bodyPr wrap="square">
            <a:spAutoFit/>
          </a:bodyPr>
          <a:lstStyle/>
          <a:p>
            <a:pPr algn="ctr"/>
            <a:r>
              <a:rPr lang="ja-JP" altLang="en-US" sz="4000" dirty="0">
                <a:latin typeface="HG明朝B" panose="02020809000000000000" pitchFamily="17" charset="-128"/>
                <a:ea typeface="HG明朝B" panose="02020809000000000000" pitchFamily="17" charset="-128"/>
              </a:rPr>
              <a:t>加速度</a:t>
            </a:r>
          </a:p>
        </p:txBody>
      </p:sp>
      <p:pic>
        <p:nvPicPr>
          <p:cNvPr id="48" name="図 47">
            <a:extLst>
              <a:ext uri="{FF2B5EF4-FFF2-40B4-BE49-F238E27FC236}">
                <a16:creationId xmlns:a16="http://schemas.microsoft.com/office/drawing/2014/main" id="{27988CF8-3B4F-C12F-9160-C3DBA9D733A6}"/>
              </a:ext>
            </a:extLst>
          </p:cNvPr>
          <p:cNvPicPr>
            <a:picLocks noChangeAspect="1"/>
          </p:cNvPicPr>
          <p:nvPr/>
        </p:nvPicPr>
        <p:blipFill rotWithShape="1">
          <a:blip r:embed="rId15">
            <a:extLst>
              <a:ext uri="{28A0092B-C50C-407E-A947-70E740481C1C}">
                <a14:useLocalDpi xmlns:a14="http://schemas.microsoft.com/office/drawing/2010/main" val="0"/>
              </a:ext>
            </a:extLst>
          </a:blip>
          <a:srcRect l="50727" t="44725" r="8210" b="47404"/>
          <a:stretch/>
        </p:blipFill>
        <p:spPr>
          <a:xfrm>
            <a:off x="14105584" y="8126084"/>
            <a:ext cx="12600000" cy="1610159"/>
          </a:xfrm>
          <a:prstGeom prst="rect">
            <a:avLst/>
          </a:prstGeom>
        </p:spPr>
      </p:pic>
      <p:sp>
        <p:nvSpPr>
          <p:cNvPr id="9" name="正方形/長方形 8">
            <a:extLst>
              <a:ext uri="{FF2B5EF4-FFF2-40B4-BE49-F238E27FC236}">
                <a16:creationId xmlns:a16="http://schemas.microsoft.com/office/drawing/2014/main" id="{ED83AB3C-24FE-33A4-BCB9-4CADC6740229}"/>
              </a:ext>
            </a:extLst>
          </p:cNvPr>
          <p:cNvSpPr/>
          <p:nvPr/>
        </p:nvSpPr>
        <p:spPr>
          <a:xfrm>
            <a:off x="397556" y="106"/>
            <a:ext cx="28000904" cy="160046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Tree>
    <p:extLst>
      <p:ext uri="{BB962C8B-B14F-4D97-AF65-F5344CB8AC3E}">
        <p14:creationId xmlns:p14="http://schemas.microsoft.com/office/powerpoint/2010/main" val="1982003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6C43707-7021-C895-4278-08B46E4132B7}"/>
              </a:ext>
            </a:extLst>
          </p:cNvPr>
          <p:cNvPicPr>
            <a:picLocks noChangeAspect="1"/>
          </p:cNvPicPr>
          <p:nvPr/>
        </p:nvPicPr>
        <p:blipFill rotWithShape="1">
          <a:blip r:embed="rId2">
            <a:extLst>
              <a:ext uri="{28A0092B-C50C-407E-A947-70E740481C1C}">
                <a14:useLocalDpi xmlns:a14="http://schemas.microsoft.com/office/drawing/2010/main" val="0"/>
              </a:ext>
            </a:extLst>
          </a:blip>
          <a:srcRect l="2190" t="57210" r="10174" b="10706"/>
          <a:stretch/>
        </p:blipFill>
        <p:spPr>
          <a:xfrm>
            <a:off x="12971233" y="1390208"/>
            <a:ext cx="15732000" cy="4057519"/>
          </a:xfrm>
          <a:prstGeom prst="rect">
            <a:avLst/>
          </a:prstGeom>
        </p:spPr>
      </p:pic>
      <p:pic>
        <p:nvPicPr>
          <p:cNvPr id="13" name="図 12">
            <a:extLst>
              <a:ext uri="{FF2B5EF4-FFF2-40B4-BE49-F238E27FC236}">
                <a16:creationId xmlns:a16="http://schemas.microsoft.com/office/drawing/2014/main" id="{2C144F14-BD5A-D59C-A5C8-05328A45DA4A}"/>
              </a:ext>
            </a:extLst>
          </p:cNvPr>
          <p:cNvPicPr>
            <a:picLocks noChangeAspect="1"/>
          </p:cNvPicPr>
          <p:nvPr/>
        </p:nvPicPr>
        <p:blipFill>
          <a:blip r:embed="rId3"/>
          <a:stretch>
            <a:fillRect/>
          </a:stretch>
        </p:blipFill>
        <p:spPr>
          <a:xfrm>
            <a:off x="1997606" y="9345663"/>
            <a:ext cx="11225363" cy="6336514"/>
          </a:xfrm>
          <a:prstGeom prst="rect">
            <a:avLst/>
          </a:prstGeom>
        </p:spPr>
      </p:pic>
      <p:pic>
        <p:nvPicPr>
          <p:cNvPr id="7" name="図 6">
            <a:extLst>
              <a:ext uri="{FF2B5EF4-FFF2-40B4-BE49-F238E27FC236}">
                <a16:creationId xmlns:a16="http://schemas.microsoft.com/office/drawing/2014/main" id="{B73BE613-97DC-3F2D-93DF-CB0F5DCB6E67}"/>
              </a:ext>
            </a:extLst>
          </p:cNvPr>
          <p:cNvPicPr>
            <a:picLocks noChangeAspect="1"/>
          </p:cNvPicPr>
          <p:nvPr/>
        </p:nvPicPr>
        <p:blipFill>
          <a:blip r:embed="rId4"/>
          <a:stretch>
            <a:fillRect/>
          </a:stretch>
        </p:blipFill>
        <p:spPr>
          <a:xfrm>
            <a:off x="15058776" y="9190467"/>
            <a:ext cx="11411384" cy="6422670"/>
          </a:xfrm>
          <a:prstGeom prst="rect">
            <a:avLst/>
          </a:prstGeom>
        </p:spPr>
      </p:pic>
      <p:sp>
        <p:nvSpPr>
          <p:cNvPr id="2" name="正方形/長方形 1">
            <a:extLst>
              <a:ext uri="{FF2B5EF4-FFF2-40B4-BE49-F238E27FC236}">
                <a16:creationId xmlns:a16="http://schemas.microsoft.com/office/drawing/2014/main" id="{933F03C0-8E4B-0A93-AF39-90BD121E4DA2}"/>
              </a:ext>
            </a:extLst>
          </p:cNvPr>
          <p:cNvSpPr/>
          <p:nvPr/>
        </p:nvSpPr>
        <p:spPr>
          <a:xfrm>
            <a:off x="92765" y="104"/>
            <a:ext cx="28537703" cy="16092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4" name="テキスト ボックス 3">
            <a:extLst>
              <a:ext uri="{FF2B5EF4-FFF2-40B4-BE49-F238E27FC236}">
                <a16:creationId xmlns:a16="http://schemas.microsoft.com/office/drawing/2014/main" id="{59963D8E-9738-EB83-7727-DA87A9A0AE72}"/>
              </a:ext>
            </a:extLst>
          </p:cNvPr>
          <p:cNvSpPr txBox="1"/>
          <p:nvPr/>
        </p:nvSpPr>
        <p:spPr>
          <a:xfrm>
            <a:off x="4799971" y="15312511"/>
            <a:ext cx="6693765" cy="707886"/>
          </a:xfrm>
          <a:prstGeom prst="rect">
            <a:avLst/>
          </a:prstGeom>
          <a:noFill/>
        </p:spPr>
        <p:txBody>
          <a:bodyPr wrap="square" rtlCol="0">
            <a:spAutoFit/>
          </a:bodyPr>
          <a:lstStyle/>
          <a:p>
            <a:pPr algn="ctr"/>
            <a:r>
              <a:rPr lang="en-US" altLang="ja-JP" sz="4000" dirty="0">
                <a:latin typeface="Times New Roman" panose="02020603050405020304" pitchFamily="18" charset="0"/>
                <a:ea typeface="HGP明朝B" panose="02020800000000000000" pitchFamily="18" charset="-128"/>
                <a:cs typeface="Times New Roman" panose="02020603050405020304" pitchFamily="18" charset="0"/>
              </a:rPr>
              <a:t>(a) </a:t>
            </a:r>
            <a:r>
              <a:rPr lang="ja-JP" altLang="en-US" sz="4000" dirty="0">
                <a:latin typeface="HGP明朝B" panose="02020800000000000000" pitchFamily="18" charset="-128"/>
                <a:ea typeface="HGP明朝B" panose="02020800000000000000" pitchFamily="18" charset="-128"/>
                <a:cs typeface="Times New Roman" panose="02020603050405020304" pitchFamily="18" charset="0"/>
              </a:rPr>
              <a:t>誤差の回数</a:t>
            </a:r>
            <a:endParaRPr lang="ja-JP" altLang="en-US" sz="4000" dirty="0">
              <a:latin typeface="HGP明朝B" panose="02020800000000000000" pitchFamily="18" charset="-128"/>
              <a:ea typeface="HGP明朝B" panose="02020800000000000000" pitchFamily="18" charset="-128"/>
            </a:endParaRPr>
          </a:p>
        </p:txBody>
      </p:sp>
      <p:sp>
        <p:nvSpPr>
          <p:cNvPr id="6" name="テキスト ボックス 5">
            <a:extLst>
              <a:ext uri="{FF2B5EF4-FFF2-40B4-BE49-F238E27FC236}">
                <a16:creationId xmlns:a16="http://schemas.microsoft.com/office/drawing/2014/main" id="{EC97D6E1-EF09-567C-75E8-2A098B669318}"/>
              </a:ext>
            </a:extLst>
          </p:cNvPr>
          <p:cNvSpPr txBox="1"/>
          <p:nvPr/>
        </p:nvSpPr>
        <p:spPr>
          <a:xfrm>
            <a:off x="17569044" y="15278713"/>
            <a:ext cx="7565080" cy="707886"/>
          </a:xfrm>
          <a:prstGeom prst="rect">
            <a:avLst/>
          </a:prstGeom>
          <a:noFill/>
        </p:spPr>
        <p:txBody>
          <a:bodyPr wrap="square" rtlCol="0">
            <a:spAutoFit/>
          </a:bodyPr>
          <a:lstStyle/>
          <a:p>
            <a:pPr algn="ctr"/>
            <a:r>
              <a:rPr lang="en-US" altLang="ja-JP" sz="4000" dirty="0">
                <a:latin typeface="Times New Roman" panose="02020603050405020304" pitchFamily="18" charset="0"/>
                <a:ea typeface="HGP明朝B" panose="02020800000000000000" pitchFamily="18" charset="-128"/>
                <a:cs typeface="Times New Roman" panose="02020603050405020304" pitchFamily="18" charset="0"/>
              </a:rPr>
              <a:t>(b) </a:t>
            </a:r>
            <a:r>
              <a:rPr lang="ja-JP" altLang="en-US" sz="4000" dirty="0">
                <a:latin typeface="HGP明朝B" panose="02020800000000000000" pitchFamily="18" charset="-128"/>
                <a:ea typeface="HGP明朝B" panose="02020800000000000000" pitchFamily="18" charset="-128"/>
                <a:cs typeface="Times New Roman" panose="02020603050405020304" pitchFamily="18" charset="0"/>
              </a:rPr>
              <a:t>内部モデルの信頼度の評価値</a:t>
            </a:r>
            <a:endParaRPr lang="ja-JP" altLang="en-US" sz="4000" dirty="0">
              <a:latin typeface="HGP明朝B" panose="02020800000000000000" pitchFamily="18" charset="-128"/>
              <a:ea typeface="HGP明朝B" panose="02020800000000000000" pitchFamily="18" charset="-128"/>
            </a:endParaRPr>
          </a:p>
        </p:txBody>
      </p:sp>
      <p:pic>
        <p:nvPicPr>
          <p:cNvPr id="10" name="図 9">
            <a:extLst>
              <a:ext uri="{FF2B5EF4-FFF2-40B4-BE49-F238E27FC236}">
                <a16:creationId xmlns:a16="http://schemas.microsoft.com/office/drawing/2014/main" id="{8230DE46-0154-496A-1ACE-6782A2A18C89}"/>
              </a:ext>
            </a:extLst>
          </p:cNvPr>
          <p:cNvPicPr>
            <a:picLocks noChangeAspect="1"/>
          </p:cNvPicPr>
          <p:nvPr/>
        </p:nvPicPr>
        <p:blipFill rotWithShape="1">
          <a:blip r:embed="rId2">
            <a:extLst>
              <a:ext uri="{28A0092B-C50C-407E-A947-70E740481C1C}">
                <a14:useLocalDpi xmlns:a14="http://schemas.microsoft.com/office/drawing/2010/main" val="0"/>
              </a:ext>
            </a:extLst>
          </a:blip>
          <a:srcRect l="2645" r="27095" b="64324"/>
          <a:stretch/>
        </p:blipFill>
        <p:spPr>
          <a:xfrm>
            <a:off x="322869" y="2052760"/>
            <a:ext cx="12681089" cy="4536126"/>
          </a:xfrm>
          <a:prstGeom prst="rect">
            <a:avLst/>
          </a:prstGeom>
        </p:spPr>
      </p:pic>
      <p:sp>
        <p:nvSpPr>
          <p:cNvPr id="3" name="正方形/長方形 2">
            <a:extLst>
              <a:ext uri="{FF2B5EF4-FFF2-40B4-BE49-F238E27FC236}">
                <a16:creationId xmlns:a16="http://schemas.microsoft.com/office/drawing/2014/main" id="{DAEBECF2-749B-5719-7ED8-A2CD9E42D642}"/>
              </a:ext>
            </a:extLst>
          </p:cNvPr>
          <p:cNvSpPr/>
          <p:nvPr/>
        </p:nvSpPr>
        <p:spPr>
          <a:xfrm>
            <a:off x="92764" y="106"/>
            <a:ext cx="28537703" cy="14502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8" name="テキスト ボックス 7">
            <a:extLst>
              <a:ext uri="{FF2B5EF4-FFF2-40B4-BE49-F238E27FC236}">
                <a16:creationId xmlns:a16="http://schemas.microsoft.com/office/drawing/2014/main" id="{CFE9AF1F-A481-3C43-3B0A-C06E4999B344}"/>
              </a:ext>
            </a:extLst>
          </p:cNvPr>
          <p:cNvSpPr txBox="1"/>
          <p:nvPr/>
        </p:nvSpPr>
        <p:spPr>
          <a:xfrm>
            <a:off x="5837382" y="195156"/>
            <a:ext cx="17121234" cy="1255600"/>
          </a:xfrm>
          <a:prstGeom prst="rect">
            <a:avLst/>
          </a:prstGeom>
          <a:noFill/>
        </p:spPr>
        <p:txBody>
          <a:bodyPr wrap="square" rtlCol="0">
            <a:spAutoFit/>
          </a:bodyPr>
          <a:lstStyle/>
          <a:p>
            <a:pPr algn="ctr"/>
            <a:r>
              <a:rPr lang="ja-JP" altLang="en-US" sz="7559" b="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内部モデルの信頼度</a:t>
            </a:r>
            <a:endParaRPr lang="ja-JP" altLang="en-US" sz="7559" b="1" dirty="0">
              <a:solidFill>
                <a:schemeClr val="bg1"/>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80347989-C8FA-C61F-0F85-AB8F5CF60DF1}"/>
              </a:ext>
            </a:extLst>
          </p:cNvPr>
          <p:cNvPicPr>
            <a:picLocks noChangeAspect="1"/>
          </p:cNvPicPr>
          <p:nvPr/>
        </p:nvPicPr>
        <p:blipFill rotWithShape="1">
          <a:blip r:embed="rId5"/>
          <a:srcRect t="62543"/>
          <a:stretch/>
        </p:blipFill>
        <p:spPr>
          <a:xfrm>
            <a:off x="322868" y="6588886"/>
            <a:ext cx="17246176" cy="2700000"/>
          </a:xfrm>
          <a:prstGeom prst="rect">
            <a:avLst/>
          </a:prstGeom>
        </p:spPr>
      </p:pic>
      <p:pic>
        <p:nvPicPr>
          <p:cNvPr id="5" name="図 4">
            <a:extLst>
              <a:ext uri="{FF2B5EF4-FFF2-40B4-BE49-F238E27FC236}">
                <a16:creationId xmlns:a16="http://schemas.microsoft.com/office/drawing/2014/main" id="{DBED2AB8-102F-60E6-2438-0C7F7DDB9B36}"/>
              </a:ext>
            </a:extLst>
          </p:cNvPr>
          <p:cNvPicPr>
            <a:picLocks noChangeAspect="1"/>
          </p:cNvPicPr>
          <p:nvPr/>
        </p:nvPicPr>
        <p:blipFill rotWithShape="1">
          <a:blip r:embed="rId6"/>
          <a:srcRect l="19566" t="74629" r="10714" b="3810"/>
          <a:stretch/>
        </p:blipFill>
        <p:spPr>
          <a:xfrm>
            <a:off x="16162485" y="5193060"/>
            <a:ext cx="10800000" cy="1147949"/>
          </a:xfrm>
          <a:prstGeom prst="rect">
            <a:avLst/>
          </a:prstGeom>
        </p:spPr>
      </p:pic>
    </p:spTree>
    <p:extLst>
      <p:ext uri="{BB962C8B-B14F-4D97-AF65-F5344CB8AC3E}">
        <p14:creationId xmlns:p14="http://schemas.microsoft.com/office/powerpoint/2010/main" val="2947866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214717A9-CE5B-E550-667F-75FB077DA275}"/>
              </a:ext>
            </a:extLst>
          </p:cNvPr>
          <p:cNvPicPr>
            <a:picLocks noChangeAspect="1"/>
          </p:cNvPicPr>
          <p:nvPr/>
        </p:nvPicPr>
        <p:blipFill>
          <a:blip r:embed="rId2"/>
          <a:stretch>
            <a:fillRect/>
          </a:stretch>
        </p:blipFill>
        <p:spPr>
          <a:xfrm>
            <a:off x="7140683" y="10329303"/>
            <a:ext cx="6894774" cy="3905835"/>
          </a:xfrm>
          <a:prstGeom prst="rect">
            <a:avLst/>
          </a:prstGeom>
        </p:spPr>
      </p:pic>
      <p:pic>
        <p:nvPicPr>
          <p:cNvPr id="41" name="図 40">
            <a:extLst>
              <a:ext uri="{FF2B5EF4-FFF2-40B4-BE49-F238E27FC236}">
                <a16:creationId xmlns:a16="http://schemas.microsoft.com/office/drawing/2014/main" id="{5818240B-65A4-482D-4F89-7DEB391744D2}"/>
              </a:ext>
            </a:extLst>
          </p:cNvPr>
          <p:cNvPicPr>
            <a:picLocks noChangeAspect="1"/>
          </p:cNvPicPr>
          <p:nvPr/>
        </p:nvPicPr>
        <p:blipFill>
          <a:blip r:embed="rId3"/>
          <a:stretch>
            <a:fillRect/>
          </a:stretch>
        </p:blipFill>
        <p:spPr>
          <a:xfrm>
            <a:off x="325957" y="10250078"/>
            <a:ext cx="7035930" cy="3977469"/>
          </a:xfrm>
          <a:prstGeom prst="rect">
            <a:avLst/>
          </a:prstGeom>
        </p:spPr>
      </p:pic>
      <p:pic>
        <p:nvPicPr>
          <p:cNvPr id="36" name="図 35">
            <a:extLst>
              <a:ext uri="{FF2B5EF4-FFF2-40B4-BE49-F238E27FC236}">
                <a16:creationId xmlns:a16="http://schemas.microsoft.com/office/drawing/2014/main" id="{F9A51A01-0032-96FB-8544-56E7FBA9D917}"/>
              </a:ext>
            </a:extLst>
          </p:cNvPr>
          <p:cNvPicPr>
            <a:picLocks noChangeAspect="1"/>
          </p:cNvPicPr>
          <p:nvPr/>
        </p:nvPicPr>
        <p:blipFill>
          <a:blip r:embed="rId4"/>
          <a:stretch>
            <a:fillRect/>
          </a:stretch>
        </p:blipFill>
        <p:spPr>
          <a:xfrm>
            <a:off x="7262899" y="6250080"/>
            <a:ext cx="6894774" cy="3881502"/>
          </a:xfrm>
          <a:prstGeom prst="rect">
            <a:avLst/>
          </a:prstGeom>
        </p:spPr>
      </p:pic>
      <p:pic>
        <p:nvPicPr>
          <p:cNvPr id="35" name="図 34">
            <a:extLst>
              <a:ext uri="{FF2B5EF4-FFF2-40B4-BE49-F238E27FC236}">
                <a16:creationId xmlns:a16="http://schemas.microsoft.com/office/drawing/2014/main" id="{EBD7834D-BC18-410C-85D0-D9AB1B074675}"/>
              </a:ext>
            </a:extLst>
          </p:cNvPr>
          <p:cNvPicPr>
            <a:picLocks noChangeAspect="1"/>
          </p:cNvPicPr>
          <p:nvPr/>
        </p:nvPicPr>
        <p:blipFill>
          <a:blip r:embed="rId5"/>
          <a:stretch>
            <a:fillRect/>
          </a:stretch>
        </p:blipFill>
        <p:spPr>
          <a:xfrm>
            <a:off x="195194" y="6127151"/>
            <a:ext cx="7297457" cy="4108198"/>
          </a:xfrm>
          <a:prstGeom prst="rect">
            <a:avLst/>
          </a:prstGeom>
        </p:spPr>
      </p:pic>
      <p:pic>
        <p:nvPicPr>
          <p:cNvPr id="34" name="図 33">
            <a:extLst>
              <a:ext uri="{FF2B5EF4-FFF2-40B4-BE49-F238E27FC236}">
                <a16:creationId xmlns:a16="http://schemas.microsoft.com/office/drawing/2014/main" id="{15C33227-6798-93CA-872E-6B4B46F6700F}"/>
              </a:ext>
            </a:extLst>
          </p:cNvPr>
          <p:cNvPicPr>
            <a:picLocks noChangeAspect="1"/>
          </p:cNvPicPr>
          <p:nvPr/>
        </p:nvPicPr>
        <p:blipFill>
          <a:blip r:embed="rId6"/>
          <a:stretch>
            <a:fillRect/>
          </a:stretch>
        </p:blipFill>
        <p:spPr>
          <a:xfrm>
            <a:off x="276325" y="2188084"/>
            <a:ext cx="6721789" cy="3777006"/>
          </a:xfrm>
          <a:prstGeom prst="rect">
            <a:avLst/>
          </a:prstGeom>
        </p:spPr>
      </p:pic>
      <p:pic>
        <p:nvPicPr>
          <p:cNvPr id="33" name="図 32">
            <a:extLst>
              <a:ext uri="{FF2B5EF4-FFF2-40B4-BE49-F238E27FC236}">
                <a16:creationId xmlns:a16="http://schemas.microsoft.com/office/drawing/2014/main" id="{BD3468FD-2F88-9DD6-7309-98652AD541C9}"/>
              </a:ext>
            </a:extLst>
          </p:cNvPr>
          <p:cNvPicPr>
            <a:picLocks noChangeAspect="1"/>
          </p:cNvPicPr>
          <p:nvPr/>
        </p:nvPicPr>
        <p:blipFill>
          <a:blip r:embed="rId7"/>
          <a:stretch>
            <a:fillRect/>
          </a:stretch>
        </p:blipFill>
        <p:spPr>
          <a:xfrm>
            <a:off x="6970951" y="2280449"/>
            <a:ext cx="6894774" cy="3881502"/>
          </a:xfrm>
          <a:prstGeom prst="rect">
            <a:avLst/>
          </a:prstGeom>
        </p:spPr>
      </p:pic>
      <p:pic>
        <p:nvPicPr>
          <p:cNvPr id="32" name="図 31">
            <a:extLst>
              <a:ext uri="{FF2B5EF4-FFF2-40B4-BE49-F238E27FC236}">
                <a16:creationId xmlns:a16="http://schemas.microsoft.com/office/drawing/2014/main" id="{14E3E4DE-D16D-C791-74A8-1F4DDF77372A}"/>
              </a:ext>
            </a:extLst>
          </p:cNvPr>
          <p:cNvPicPr>
            <a:picLocks noChangeAspect="1"/>
          </p:cNvPicPr>
          <p:nvPr/>
        </p:nvPicPr>
        <p:blipFill>
          <a:blip r:embed="rId8"/>
          <a:stretch>
            <a:fillRect/>
          </a:stretch>
        </p:blipFill>
        <p:spPr>
          <a:xfrm>
            <a:off x="21451712" y="10336895"/>
            <a:ext cx="6916715" cy="3890652"/>
          </a:xfrm>
          <a:prstGeom prst="rect">
            <a:avLst/>
          </a:prstGeom>
        </p:spPr>
      </p:pic>
      <p:pic>
        <p:nvPicPr>
          <p:cNvPr id="20" name="図 19">
            <a:extLst>
              <a:ext uri="{FF2B5EF4-FFF2-40B4-BE49-F238E27FC236}">
                <a16:creationId xmlns:a16="http://schemas.microsoft.com/office/drawing/2014/main" id="{93722E59-09F9-B35D-4E6D-FF17AF5303D6}"/>
              </a:ext>
            </a:extLst>
          </p:cNvPr>
          <p:cNvPicPr>
            <a:picLocks noChangeAspect="1"/>
          </p:cNvPicPr>
          <p:nvPr/>
        </p:nvPicPr>
        <p:blipFill>
          <a:blip r:embed="rId9"/>
          <a:stretch>
            <a:fillRect/>
          </a:stretch>
        </p:blipFill>
        <p:spPr>
          <a:xfrm>
            <a:off x="14732781" y="10186457"/>
            <a:ext cx="6821225" cy="3832880"/>
          </a:xfrm>
          <a:prstGeom prst="rect">
            <a:avLst/>
          </a:prstGeom>
        </p:spPr>
      </p:pic>
      <p:pic>
        <p:nvPicPr>
          <p:cNvPr id="19" name="図 18">
            <a:extLst>
              <a:ext uri="{FF2B5EF4-FFF2-40B4-BE49-F238E27FC236}">
                <a16:creationId xmlns:a16="http://schemas.microsoft.com/office/drawing/2014/main" id="{5A1322D8-1970-5255-5B2D-43A627E4D74E}"/>
              </a:ext>
            </a:extLst>
          </p:cNvPr>
          <p:cNvPicPr>
            <a:picLocks noChangeAspect="1"/>
          </p:cNvPicPr>
          <p:nvPr/>
        </p:nvPicPr>
        <p:blipFill>
          <a:blip r:embed="rId10"/>
          <a:stretch>
            <a:fillRect/>
          </a:stretch>
        </p:blipFill>
        <p:spPr>
          <a:xfrm>
            <a:off x="21458843" y="6361334"/>
            <a:ext cx="6692394" cy="3760489"/>
          </a:xfrm>
          <a:prstGeom prst="rect">
            <a:avLst/>
          </a:prstGeom>
        </p:spPr>
      </p:pic>
      <p:pic>
        <p:nvPicPr>
          <p:cNvPr id="17" name="図 16">
            <a:extLst>
              <a:ext uri="{FF2B5EF4-FFF2-40B4-BE49-F238E27FC236}">
                <a16:creationId xmlns:a16="http://schemas.microsoft.com/office/drawing/2014/main" id="{9EE93638-7ADD-3AF9-5024-7501F1E03D6C}"/>
              </a:ext>
            </a:extLst>
          </p:cNvPr>
          <p:cNvPicPr>
            <a:picLocks noChangeAspect="1"/>
          </p:cNvPicPr>
          <p:nvPr/>
        </p:nvPicPr>
        <p:blipFill>
          <a:blip r:embed="rId11"/>
          <a:stretch>
            <a:fillRect/>
          </a:stretch>
        </p:blipFill>
        <p:spPr>
          <a:xfrm>
            <a:off x="14589608" y="6232712"/>
            <a:ext cx="6889487" cy="3878526"/>
          </a:xfrm>
          <a:prstGeom prst="rect">
            <a:avLst/>
          </a:prstGeom>
        </p:spPr>
      </p:pic>
      <p:pic>
        <p:nvPicPr>
          <p:cNvPr id="15" name="図 14">
            <a:extLst>
              <a:ext uri="{FF2B5EF4-FFF2-40B4-BE49-F238E27FC236}">
                <a16:creationId xmlns:a16="http://schemas.microsoft.com/office/drawing/2014/main" id="{F8C51E43-FB7D-D70F-72C2-A7F108573861}"/>
              </a:ext>
            </a:extLst>
          </p:cNvPr>
          <p:cNvPicPr>
            <a:picLocks noChangeAspect="1"/>
          </p:cNvPicPr>
          <p:nvPr/>
        </p:nvPicPr>
        <p:blipFill>
          <a:blip r:embed="rId12"/>
          <a:stretch>
            <a:fillRect/>
          </a:stretch>
        </p:blipFill>
        <p:spPr>
          <a:xfrm>
            <a:off x="21622268" y="2328420"/>
            <a:ext cx="6787045" cy="3820855"/>
          </a:xfrm>
          <a:prstGeom prst="rect">
            <a:avLst/>
          </a:prstGeom>
        </p:spPr>
      </p:pic>
      <p:pic>
        <p:nvPicPr>
          <p:cNvPr id="5" name="図 4">
            <a:extLst>
              <a:ext uri="{FF2B5EF4-FFF2-40B4-BE49-F238E27FC236}">
                <a16:creationId xmlns:a16="http://schemas.microsoft.com/office/drawing/2014/main" id="{B0774077-5786-A8F2-55B8-560CA5BBC3CB}"/>
              </a:ext>
            </a:extLst>
          </p:cNvPr>
          <p:cNvPicPr>
            <a:picLocks noChangeAspect="1"/>
          </p:cNvPicPr>
          <p:nvPr/>
        </p:nvPicPr>
        <p:blipFill>
          <a:blip r:embed="rId13"/>
          <a:stretch>
            <a:fillRect/>
          </a:stretch>
        </p:blipFill>
        <p:spPr>
          <a:xfrm>
            <a:off x="14719664" y="2280449"/>
            <a:ext cx="6739179" cy="3786778"/>
          </a:xfrm>
          <a:prstGeom prst="rect">
            <a:avLst/>
          </a:prstGeom>
        </p:spPr>
      </p:pic>
      <p:sp>
        <p:nvSpPr>
          <p:cNvPr id="13" name="正方形/長方形 12">
            <a:extLst>
              <a:ext uri="{FF2B5EF4-FFF2-40B4-BE49-F238E27FC236}">
                <a16:creationId xmlns:a16="http://schemas.microsoft.com/office/drawing/2014/main" id="{28921C15-4D01-3A83-9C51-0455BD7A4DC8}"/>
              </a:ext>
            </a:extLst>
          </p:cNvPr>
          <p:cNvSpPr/>
          <p:nvPr/>
        </p:nvSpPr>
        <p:spPr>
          <a:xfrm>
            <a:off x="172273" y="131"/>
            <a:ext cx="28451461" cy="14502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7" name="フローチャート: 端子 6">
            <a:extLst>
              <a:ext uri="{FF2B5EF4-FFF2-40B4-BE49-F238E27FC236}">
                <a16:creationId xmlns:a16="http://schemas.microsoft.com/office/drawing/2014/main" id="{1D2AD0FC-C256-E4EF-C6B5-CDF90B7B0EE5}"/>
              </a:ext>
            </a:extLst>
          </p:cNvPr>
          <p:cNvSpPr/>
          <p:nvPr/>
        </p:nvSpPr>
        <p:spPr>
          <a:xfrm>
            <a:off x="1481252" y="165753"/>
            <a:ext cx="25562586" cy="1219159"/>
          </a:xfrm>
          <a:prstGeom prst="flowChartTermina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8" name="テキスト ボックス 7">
            <a:extLst>
              <a:ext uri="{FF2B5EF4-FFF2-40B4-BE49-F238E27FC236}">
                <a16:creationId xmlns:a16="http://schemas.microsoft.com/office/drawing/2014/main" id="{CFE9AF1F-A481-3C43-3B0A-C06E4999B344}"/>
              </a:ext>
            </a:extLst>
          </p:cNvPr>
          <p:cNvSpPr txBox="1"/>
          <p:nvPr/>
        </p:nvSpPr>
        <p:spPr>
          <a:xfrm>
            <a:off x="3568027" y="288987"/>
            <a:ext cx="21659951" cy="1182953"/>
          </a:xfrm>
          <a:prstGeom prst="rect">
            <a:avLst/>
          </a:prstGeom>
          <a:noFill/>
        </p:spPr>
        <p:txBody>
          <a:bodyPr wrap="square" rtlCol="0">
            <a:spAutoFit/>
          </a:bodyPr>
          <a:lstStyle/>
          <a:p>
            <a:pPr algn="ctr"/>
            <a:r>
              <a:rPr lang="ja-JP" altLang="en-US" sz="7087" b="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ショッカクシューズと自作デバイスのデータ比較</a:t>
            </a:r>
            <a:endParaRPr lang="ja-JP" altLang="en-US" sz="7087" b="1"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87FED57C-0EAD-1DF7-3674-33EFFEEB0123}"/>
              </a:ext>
            </a:extLst>
          </p:cNvPr>
          <p:cNvSpPr/>
          <p:nvPr/>
        </p:nvSpPr>
        <p:spPr>
          <a:xfrm>
            <a:off x="172273" y="106"/>
            <a:ext cx="28451461" cy="157298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1" name="正方形/長方形 20">
            <a:extLst>
              <a:ext uri="{FF2B5EF4-FFF2-40B4-BE49-F238E27FC236}">
                <a16:creationId xmlns:a16="http://schemas.microsoft.com/office/drawing/2014/main" id="{03026663-64A4-5506-1C3E-7417CB7821D9}"/>
              </a:ext>
            </a:extLst>
          </p:cNvPr>
          <p:cNvSpPr/>
          <p:nvPr/>
        </p:nvSpPr>
        <p:spPr>
          <a:xfrm>
            <a:off x="327321" y="1576133"/>
            <a:ext cx="13883496" cy="1308038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3" name="正方形/長方形 22">
            <a:extLst>
              <a:ext uri="{FF2B5EF4-FFF2-40B4-BE49-F238E27FC236}">
                <a16:creationId xmlns:a16="http://schemas.microsoft.com/office/drawing/2014/main" id="{EE08E55A-5964-0425-6CC6-64E1784730BE}"/>
              </a:ext>
            </a:extLst>
          </p:cNvPr>
          <p:cNvSpPr/>
          <p:nvPr/>
        </p:nvSpPr>
        <p:spPr>
          <a:xfrm>
            <a:off x="14576813" y="1576133"/>
            <a:ext cx="13883496" cy="1308038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4" name="テキスト ボックス 23">
            <a:extLst>
              <a:ext uri="{FF2B5EF4-FFF2-40B4-BE49-F238E27FC236}">
                <a16:creationId xmlns:a16="http://schemas.microsoft.com/office/drawing/2014/main" id="{A495DDAA-6AB6-CED2-9DBD-B2284EF8E83B}"/>
              </a:ext>
            </a:extLst>
          </p:cNvPr>
          <p:cNvSpPr txBox="1"/>
          <p:nvPr/>
        </p:nvSpPr>
        <p:spPr>
          <a:xfrm>
            <a:off x="2925443" y="14756983"/>
            <a:ext cx="8560617" cy="769441"/>
          </a:xfrm>
          <a:prstGeom prst="rect">
            <a:avLst/>
          </a:prstGeom>
          <a:noFill/>
        </p:spPr>
        <p:txBody>
          <a:bodyPr wrap="square" rtlCol="0">
            <a:spAutoFit/>
          </a:bodyPr>
          <a:lstStyle/>
          <a:p>
            <a:pPr algn="ctr"/>
            <a:r>
              <a:rPr lang="ja-JP" altLang="en-US" sz="4000" b="1" dirty="0">
                <a:latin typeface="メイリオ" panose="020B0604030504040204" pitchFamily="50" charset="-128"/>
                <a:ea typeface="メイリオ" panose="020B0604030504040204" pitchFamily="50" charset="-128"/>
              </a:rPr>
              <a:t>ショッカクシューズ</a:t>
            </a:r>
            <a:r>
              <a:rPr lang="ja-JP" altLang="en-US" sz="4400" b="1" dirty="0">
                <a:latin typeface="メイリオ" panose="020B0604030504040204" pitchFamily="50" charset="-128"/>
                <a:ea typeface="メイリオ" panose="020B0604030504040204" pitchFamily="50" charset="-128"/>
              </a:rPr>
              <a:t>のデータ</a:t>
            </a:r>
            <a:endParaRPr lang="ja-JP" altLang="en-US" sz="5400" b="1"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24960397-8492-E603-2FCC-531EA8323A7B}"/>
              </a:ext>
            </a:extLst>
          </p:cNvPr>
          <p:cNvSpPr txBox="1"/>
          <p:nvPr/>
        </p:nvSpPr>
        <p:spPr>
          <a:xfrm>
            <a:off x="17726277" y="14766387"/>
            <a:ext cx="8560617" cy="707886"/>
          </a:xfrm>
          <a:prstGeom prst="rect">
            <a:avLst/>
          </a:prstGeom>
          <a:noFill/>
        </p:spPr>
        <p:txBody>
          <a:bodyPr wrap="square" rtlCol="0">
            <a:spAutoFit/>
          </a:bodyPr>
          <a:lstStyle/>
          <a:p>
            <a:pPr algn="ctr"/>
            <a:r>
              <a:rPr lang="ja-JP" altLang="en-US" sz="4000" b="1" dirty="0">
                <a:latin typeface="メイリオ" panose="020B0604030504040204" pitchFamily="50" charset="-128"/>
                <a:ea typeface="メイリオ" panose="020B0604030504040204" pitchFamily="50" charset="-128"/>
              </a:rPr>
              <a:t>自作デバイスのデータ</a:t>
            </a:r>
          </a:p>
        </p:txBody>
      </p:sp>
      <p:sp>
        <p:nvSpPr>
          <p:cNvPr id="26" name="テキスト ボックス 25">
            <a:extLst>
              <a:ext uri="{FF2B5EF4-FFF2-40B4-BE49-F238E27FC236}">
                <a16:creationId xmlns:a16="http://schemas.microsoft.com/office/drawing/2014/main" id="{637200AC-0A4D-D03C-F845-95FB84371EA5}"/>
              </a:ext>
            </a:extLst>
          </p:cNvPr>
          <p:cNvSpPr txBox="1"/>
          <p:nvPr/>
        </p:nvSpPr>
        <p:spPr>
          <a:xfrm>
            <a:off x="623783" y="5695882"/>
            <a:ext cx="13278231" cy="601255"/>
          </a:xfrm>
          <a:prstGeom prst="rect">
            <a:avLst/>
          </a:prstGeom>
          <a:noFill/>
        </p:spPr>
        <p:txBody>
          <a:bodyPr wrap="square" rtlCol="0">
            <a:spAutoFit/>
          </a:bodyPr>
          <a:lstStyle/>
          <a:p>
            <a:pPr algn="ctr"/>
            <a:r>
              <a:rPr lang="en-US" altLang="ja-JP" sz="3307" b="1" dirty="0">
                <a:latin typeface="Times New Roman" panose="02020603050405020304" pitchFamily="18" charset="0"/>
                <a:ea typeface="HG明朝B" panose="02020809000000000000" pitchFamily="17" charset="-128"/>
                <a:cs typeface="Times New Roman" panose="02020603050405020304" pitchFamily="18" charset="0"/>
              </a:rPr>
              <a:t>(a)  </a:t>
            </a:r>
            <a:r>
              <a:rPr lang="ja-JP" altLang="en-US" sz="3307" b="1" dirty="0">
                <a:latin typeface="メイリオ" panose="020B0604030504040204" pitchFamily="50" charset="-128"/>
                <a:ea typeface="メイリオ" panose="020B0604030504040204" pitchFamily="50" charset="-128"/>
              </a:rPr>
              <a:t>歩行時の足圧データ</a:t>
            </a:r>
          </a:p>
        </p:txBody>
      </p:sp>
      <p:sp>
        <p:nvSpPr>
          <p:cNvPr id="27" name="テキスト ボックス 26">
            <a:extLst>
              <a:ext uri="{FF2B5EF4-FFF2-40B4-BE49-F238E27FC236}">
                <a16:creationId xmlns:a16="http://schemas.microsoft.com/office/drawing/2014/main" id="{2B449352-E987-38F1-C8F4-1E535971DC68}"/>
              </a:ext>
            </a:extLst>
          </p:cNvPr>
          <p:cNvSpPr txBox="1"/>
          <p:nvPr/>
        </p:nvSpPr>
        <p:spPr>
          <a:xfrm>
            <a:off x="1643060" y="1744923"/>
            <a:ext cx="4333316"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＜左足データ＞</a:t>
            </a:r>
          </a:p>
        </p:txBody>
      </p:sp>
      <p:sp>
        <p:nvSpPr>
          <p:cNvPr id="28" name="テキスト ボックス 27">
            <a:extLst>
              <a:ext uri="{FF2B5EF4-FFF2-40B4-BE49-F238E27FC236}">
                <a16:creationId xmlns:a16="http://schemas.microsoft.com/office/drawing/2014/main" id="{3EA40446-745C-7057-BE44-FD8DED9F2876}"/>
              </a:ext>
            </a:extLst>
          </p:cNvPr>
          <p:cNvSpPr txBox="1"/>
          <p:nvPr/>
        </p:nvSpPr>
        <p:spPr>
          <a:xfrm>
            <a:off x="8818037" y="1744923"/>
            <a:ext cx="4333316"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＜右足データ＞</a:t>
            </a:r>
          </a:p>
        </p:txBody>
      </p:sp>
      <p:sp>
        <p:nvSpPr>
          <p:cNvPr id="29" name="テキスト ボックス 28">
            <a:extLst>
              <a:ext uri="{FF2B5EF4-FFF2-40B4-BE49-F238E27FC236}">
                <a16:creationId xmlns:a16="http://schemas.microsoft.com/office/drawing/2014/main" id="{3C60045C-6823-A904-905B-AC3FB48C0BE2}"/>
              </a:ext>
            </a:extLst>
          </p:cNvPr>
          <p:cNvSpPr txBox="1"/>
          <p:nvPr/>
        </p:nvSpPr>
        <p:spPr>
          <a:xfrm>
            <a:off x="22886239" y="1744920"/>
            <a:ext cx="4333316"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＜右足データ＞</a:t>
            </a:r>
          </a:p>
        </p:txBody>
      </p:sp>
      <p:sp>
        <p:nvSpPr>
          <p:cNvPr id="30" name="テキスト ボックス 29">
            <a:extLst>
              <a:ext uri="{FF2B5EF4-FFF2-40B4-BE49-F238E27FC236}">
                <a16:creationId xmlns:a16="http://schemas.microsoft.com/office/drawing/2014/main" id="{BE65F3CF-9704-BC6E-17E8-999C630FCB0C}"/>
              </a:ext>
            </a:extLst>
          </p:cNvPr>
          <p:cNvSpPr txBox="1"/>
          <p:nvPr/>
        </p:nvSpPr>
        <p:spPr>
          <a:xfrm>
            <a:off x="16022792" y="1744920"/>
            <a:ext cx="4333316"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＜左足データ＞</a:t>
            </a:r>
          </a:p>
        </p:txBody>
      </p:sp>
      <p:sp>
        <p:nvSpPr>
          <p:cNvPr id="31" name="テキスト ボックス 30">
            <a:extLst>
              <a:ext uri="{FF2B5EF4-FFF2-40B4-BE49-F238E27FC236}">
                <a16:creationId xmlns:a16="http://schemas.microsoft.com/office/drawing/2014/main" id="{942DBF29-E461-7583-C51A-7BDE808BFE9C}"/>
              </a:ext>
            </a:extLst>
          </p:cNvPr>
          <p:cNvSpPr txBox="1"/>
          <p:nvPr/>
        </p:nvSpPr>
        <p:spPr>
          <a:xfrm>
            <a:off x="15065453" y="5655886"/>
            <a:ext cx="13299572" cy="601255"/>
          </a:xfrm>
          <a:prstGeom prst="rect">
            <a:avLst/>
          </a:prstGeom>
          <a:noFill/>
        </p:spPr>
        <p:txBody>
          <a:bodyPr wrap="square" rtlCol="0">
            <a:spAutoFit/>
          </a:bodyPr>
          <a:lstStyle/>
          <a:p>
            <a:pPr algn="ctr"/>
            <a:r>
              <a:rPr lang="en-US" altLang="ja-JP" sz="3307" b="1" dirty="0">
                <a:latin typeface="Times New Roman" panose="02020603050405020304" pitchFamily="18" charset="0"/>
                <a:ea typeface="HG明朝B" panose="02020809000000000000" pitchFamily="17" charset="-128"/>
                <a:cs typeface="Times New Roman" panose="02020603050405020304" pitchFamily="18" charset="0"/>
              </a:rPr>
              <a:t>(d)  </a:t>
            </a:r>
            <a:r>
              <a:rPr lang="ja-JP" altLang="en-US" sz="3307" b="1" dirty="0">
                <a:latin typeface="メイリオ" panose="020B0604030504040204" pitchFamily="50" charset="-128"/>
                <a:ea typeface="メイリオ" panose="020B0604030504040204" pitchFamily="50" charset="-128"/>
              </a:rPr>
              <a:t>歩行時の足圧データ</a:t>
            </a:r>
          </a:p>
        </p:txBody>
      </p:sp>
      <p:sp>
        <p:nvSpPr>
          <p:cNvPr id="39" name="テキスト ボックス 38">
            <a:extLst>
              <a:ext uri="{FF2B5EF4-FFF2-40B4-BE49-F238E27FC236}">
                <a16:creationId xmlns:a16="http://schemas.microsoft.com/office/drawing/2014/main" id="{01B3B110-6A05-D309-9664-962B8B43530C}"/>
              </a:ext>
            </a:extLst>
          </p:cNvPr>
          <p:cNvSpPr txBox="1"/>
          <p:nvPr/>
        </p:nvSpPr>
        <p:spPr>
          <a:xfrm>
            <a:off x="917673" y="9817173"/>
            <a:ext cx="13278231" cy="601255"/>
          </a:xfrm>
          <a:prstGeom prst="rect">
            <a:avLst/>
          </a:prstGeom>
          <a:noFill/>
        </p:spPr>
        <p:txBody>
          <a:bodyPr wrap="square" rtlCol="0">
            <a:spAutoFit/>
          </a:bodyPr>
          <a:lstStyle/>
          <a:p>
            <a:pPr algn="ctr"/>
            <a:r>
              <a:rPr lang="en-US" altLang="ja-JP" sz="3307" b="1" dirty="0">
                <a:latin typeface="Times New Roman" panose="02020603050405020304" pitchFamily="18" charset="0"/>
                <a:ea typeface="HG明朝B" panose="02020809000000000000" pitchFamily="17" charset="-128"/>
                <a:cs typeface="Times New Roman" panose="02020603050405020304" pitchFamily="18" charset="0"/>
              </a:rPr>
              <a:t>(b)  </a:t>
            </a:r>
            <a:r>
              <a:rPr lang="ja-JP" altLang="en-US" sz="3307" b="1" dirty="0">
                <a:latin typeface="メイリオ" panose="020B0604030504040204" pitchFamily="50" charset="-128"/>
                <a:ea typeface="メイリオ" panose="020B0604030504040204" pitchFamily="50" charset="-128"/>
                <a:cs typeface="Times New Roman" panose="02020603050405020304" pitchFamily="18" charset="0"/>
              </a:rPr>
              <a:t>階段昇り</a:t>
            </a:r>
            <a:r>
              <a:rPr lang="ja-JP" altLang="en-US" sz="3307" b="1" dirty="0">
                <a:latin typeface="メイリオ" panose="020B0604030504040204" pitchFamily="50" charset="-128"/>
                <a:ea typeface="メイリオ" panose="020B0604030504040204" pitchFamily="50" charset="-128"/>
              </a:rPr>
              <a:t>の足圧データ</a:t>
            </a:r>
          </a:p>
        </p:txBody>
      </p:sp>
      <p:sp>
        <p:nvSpPr>
          <p:cNvPr id="40" name="テキスト ボックス 39">
            <a:extLst>
              <a:ext uri="{FF2B5EF4-FFF2-40B4-BE49-F238E27FC236}">
                <a16:creationId xmlns:a16="http://schemas.microsoft.com/office/drawing/2014/main" id="{22F37AE3-B108-F9C1-A7E4-80B9BC4619EB}"/>
              </a:ext>
            </a:extLst>
          </p:cNvPr>
          <p:cNvSpPr txBox="1"/>
          <p:nvPr/>
        </p:nvSpPr>
        <p:spPr>
          <a:xfrm>
            <a:off x="15157838" y="9771956"/>
            <a:ext cx="13278231" cy="601255"/>
          </a:xfrm>
          <a:prstGeom prst="rect">
            <a:avLst/>
          </a:prstGeom>
          <a:noFill/>
        </p:spPr>
        <p:txBody>
          <a:bodyPr wrap="square" rtlCol="0">
            <a:spAutoFit/>
          </a:bodyPr>
          <a:lstStyle/>
          <a:p>
            <a:pPr algn="ctr"/>
            <a:r>
              <a:rPr lang="en-US" altLang="ja-JP" sz="3307" b="1" dirty="0">
                <a:latin typeface="Times New Roman" panose="02020603050405020304" pitchFamily="18" charset="0"/>
                <a:ea typeface="HG明朝B" panose="02020809000000000000" pitchFamily="17" charset="-128"/>
                <a:cs typeface="Times New Roman" panose="02020603050405020304" pitchFamily="18" charset="0"/>
              </a:rPr>
              <a:t>(e)  </a:t>
            </a:r>
            <a:r>
              <a:rPr lang="ja-JP" altLang="en-US" sz="3307" b="1" dirty="0">
                <a:latin typeface="メイリオ" panose="020B0604030504040204" pitchFamily="50" charset="-128"/>
                <a:ea typeface="メイリオ" panose="020B0604030504040204" pitchFamily="50" charset="-128"/>
                <a:cs typeface="Times New Roman" panose="02020603050405020304" pitchFamily="18" charset="0"/>
              </a:rPr>
              <a:t>階段昇り</a:t>
            </a:r>
            <a:r>
              <a:rPr lang="ja-JP" altLang="en-US" sz="3307" b="1" dirty="0">
                <a:latin typeface="メイリオ" panose="020B0604030504040204" pitchFamily="50" charset="-128"/>
                <a:ea typeface="メイリオ" panose="020B0604030504040204" pitchFamily="50" charset="-128"/>
              </a:rPr>
              <a:t>の足圧データ</a:t>
            </a:r>
          </a:p>
        </p:txBody>
      </p:sp>
      <p:sp>
        <p:nvSpPr>
          <p:cNvPr id="43" name="テキスト ボックス 42">
            <a:extLst>
              <a:ext uri="{FF2B5EF4-FFF2-40B4-BE49-F238E27FC236}">
                <a16:creationId xmlns:a16="http://schemas.microsoft.com/office/drawing/2014/main" id="{DFAAE20A-0447-C2F7-6FC5-CBC675C07FA5}"/>
              </a:ext>
            </a:extLst>
          </p:cNvPr>
          <p:cNvSpPr txBox="1"/>
          <p:nvPr/>
        </p:nvSpPr>
        <p:spPr>
          <a:xfrm>
            <a:off x="15157838" y="13813677"/>
            <a:ext cx="13278231" cy="601255"/>
          </a:xfrm>
          <a:prstGeom prst="rect">
            <a:avLst/>
          </a:prstGeom>
          <a:noFill/>
        </p:spPr>
        <p:txBody>
          <a:bodyPr wrap="square" rtlCol="0">
            <a:spAutoFit/>
          </a:bodyPr>
          <a:lstStyle/>
          <a:p>
            <a:pPr algn="ctr"/>
            <a:r>
              <a:rPr lang="en-US" altLang="ja-JP" sz="3307" b="1" dirty="0">
                <a:latin typeface="Times New Roman" panose="02020603050405020304" pitchFamily="18" charset="0"/>
                <a:ea typeface="HG明朝B" panose="02020809000000000000" pitchFamily="17" charset="-128"/>
                <a:cs typeface="Times New Roman" panose="02020603050405020304" pitchFamily="18" charset="0"/>
              </a:rPr>
              <a:t>(f)  </a:t>
            </a:r>
            <a:r>
              <a:rPr lang="ja-JP" altLang="en-US" sz="3307" b="1" dirty="0">
                <a:latin typeface="メイリオ" panose="020B0604030504040204" pitchFamily="50" charset="-128"/>
                <a:ea typeface="メイリオ" panose="020B0604030504040204" pitchFamily="50" charset="-128"/>
                <a:cs typeface="Times New Roman" panose="02020603050405020304" pitchFamily="18" charset="0"/>
              </a:rPr>
              <a:t>階段降り</a:t>
            </a:r>
            <a:r>
              <a:rPr lang="ja-JP" altLang="en-US" sz="3307" b="1" dirty="0">
                <a:latin typeface="メイリオ" panose="020B0604030504040204" pitchFamily="50" charset="-128"/>
                <a:ea typeface="メイリオ" panose="020B0604030504040204" pitchFamily="50" charset="-128"/>
              </a:rPr>
              <a:t>の足圧データ</a:t>
            </a:r>
          </a:p>
        </p:txBody>
      </p:sp>
      <p:sp>
        <p:nvSpPr>
          <p:cNvPr id="45" name="テキスト ボックス 44">
            <a:extLst>
              <a:ext uri="{FF2B5EF4-FFF2-40B4-BE49-F238E27FC236}">
                <a16:creationId xmlns:a16="http://schemas.microsoft.com/office/drawing/2014/main" id="{51A6D2C6-A82E-781D-A8C6-A5F779456780}"/>
              </a:ext>
            </a:extLst>
          </p:cNvPr>
          <p:cNvSpPr txBox="1"/>
          <p:nvPr/>
        </p:nvSpPr>
        <p:spPr>
          <a:xfrm>
            <a:off x="917672" y="13879134"/>
            <a:ext cx="13278231" cy="601255"/>
          </a:xfrm>
          <a:prstGeom prst="rect">
            <a:avLst/>
          </a:prstGeom>
          <a:noFill/>
        </p:spPr>
        <p:txBody>
          <a:bodyPr wrap="square" rtlCol="0">
            <a:spAutoFit/>
          </a:bodyPr>
          <a:lstStyle/>
          <a:p>
            <a:pPr algn="ctr"/>
            <a:r>
              <a:rPr lang="en-US" altLang="ja-JP" sz="3307" b="1" dirty="0">
                <a:latin typeface="Times New Roman" panose="02020603050405020304" pitchFamily="18" charset="0"/>
                <a:ea typeface="HG明朝B" panose="02020809000000000000" pitchFamily="17" charset="-128"/>
                <a:cs typeface="Times New Roman" panose="02020603050405020304" pitchFamily="18" charset="0"/>
              </a:rPr>
              <a:t>(c)  </a:t>
            </a:r>
            <a:r>
              <a:rPr lang="ja-JP" altLang="en-US" sz="3307" b="1" dirty="0">
                <a:latin typeface="メイリオ" panose="020B0604030504040204" pitchFamily="50" charset="-128"/>
                <a:ea typeface="メイリオ" panose="020B0604030504040204" pitchFamily="50" charset="-128"/>
                <a:cs typeface="Times New Roman" panose="02020603050405020304" pitchFamily="18" charset="0"/>
              </a:rPr>
              <a:t>階段降り</a:t>
            </a:r>
            <a:r>
              <a:rPr lang="ja-JP" altLang="en-US" sz="3307" b="1" dirty="0">
                <a:latin typeface="メイリオ" panose="020B0604030504040204" pitchFamily="50" charset="-128"/>
                <a:ea typeface="メイリオ" panose="020B0604030504040204" pitchFamily="50" charset="-128"/>
              </a:rPr>
              <a:t>の足圧データ</a:t>
            </a:r>
          </a:p>
        </p:txBody>
      </p:sp>
    </p:spTree>
    <p:extLst>
      <p:ext uri="{BB962C8B-B14F-4D97-AF65-F5344CB8AC3E}">
        <p14:creationId xmlns:p14="http://schemas.microsoft.com/office/powerpoint/2010/main" val="2872503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直角三角形 23">
            <a:extLst>
              <a:ext uri="{FF2B5EF4-FFF2-40B4-BE49-F238E27FC236}">
                <a16:creationId xmlns:a16="http://schemas.microsoft.com/office/drawing/2014/main" id="{17A96EAB-A14D-7416-5EBC-9AEBD0B927D6}"/>
              </a:ext>
            </a:extLst>
          </p:cNvPr>
          <p:cNvSpPr/>
          <p:nvPr/>
        </p:nvSpPr>
        <p:spPr>
          <a:xfrm>
            <a:off x="172273" y="1150770"/>
            <a:ext cx="28451461" cy="3812513"/>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5" name="直角三角形 24">
            <a:extLst>
              <a:ext uri="{FF2B5EF4-FFF2-40B4-BE49-F238E27FC236}">
                <a16:creationId xmlns:a16="http://schemas.microsoft.com/office/drawing/2014/main" id="{B2E7C5ED-8013-42AB-66F4-265015BC1DEC}"/>
              </a:ext>
            </a:extLst>
          </p:cNvPr>
          <p:cNvSpPr/>
          <p:nvPr/>
        </p:nvSpPr>
        <p:spPr>
          <a:xfrm rot="10800000">
            <a:off x="-291545" y="1278889"/>
            <a:ext cx="28773923" cy="3666756"/>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18" name="正方形/長方形 17">
            <a:extLst>
              <a:ext uri="{FF2B5EF4-FFF2-40B4-BE49-F238E27FC236}">
                <a16:creationId xmlns:a16="http://schemas.microsoft.com/office/drawing/2014/main" id="{415EA8A6-0A95-B5C1-B800-162BC946F79D}"/>
              </a:ext>
            </a:extLst>
          </p:cNvPr>
          <p:cNvSpPr/>
          <p:nvPr/>
        </p:nvSpPr>
        <p:spPr>
          <a:xfrm>
            <a:off x="172273" y="3843"/>
            <a:ext cx="28451461" cy="13220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7" name="フローチャート: 端子 6">
            <a:extLst>
              <a:ext uri="{FF2B5EF4-FFF2-40B4-BE49-F238E27FC236}">
                <a16:creationId xmlns:a16="http://schemas.microsoft.com/office/drawing/2014/main" id="{1D2AD0FC-C256-E4EF-C6B5-CDF90B7B0EE5}"/>
              </a:ext>
            </a:extLst>
          </p:cNvPr>
          <p:cNvSpPr/>
          <p:nvPr/>
        </p:nvSpPr>
        <p:spPr>
          <a:xfrm>
            <a:off x="1481252" y="59738"/>
            <a:ext cx="25562586" cy="1219159"/>
          </a:xfrm>
          <a:prstGeom prst="flowChartTermina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8" name="テキスト ボックス 7">
            <a:extLst>
              <a:ext uri="{FF2B5EF4-FFF2-40B4-BE49-F238E27FC236}">
                <a16:creationId xmlns:a16="http://schemas.microsoft.com/office/drawing/2014/main" id="{CFE9AF1F-A481-3C43-3B0A-C06E4999B344}"/>
              </a:ext>
            </a:extLst>
          </p:cNvPr>
          <p:cNvSpPr txBox="1"/>
          <p:nvPr/>
        </p:nvSpPr>
        <p:spPr>
          <a:xfrm>
            <a:off x="5832877" y="194636"/>
            <a:ext cx="17121234" cy="1182953"/>
          </a:xfrm>
          <a:prstGeom prst="rect">
            <a:avLst/>
          </a:prstGeom>
          <a:noFill/>
        </p:spPr>
        <p:txBody>
          <a:bodyPr wrap="square" rtlCol="0">
            <a:spAutoFit/>
          </a:bodyPr>
          <a:lstStyle/>
          <a:p>
            <a:pPr algn="ctr"/>
            <a:r>
              <a:rPr lang="ja-JP" altLang="en-US" sz="7087" b="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自作デバイス</a:t>
            </a:r>
            <a:endParaRPr lang="ja-JP" altLang="en-US" sz="7087" b="1" dirty="0">
              <a:solidFill>
                <a:schemeClr val="bg1"/>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8F743590-DDE0-AF3A-D4B5-10839A05DCDF}"/>
              </a:ext>
            </a:extLst>
          </p:cNvPr>
          <p:cNvPicPr>
            <a:picLocks noChangeAspect="1"/>
          </p:cNvPicPr>
          <p:nvPr/>
        </p:nvPicPr>
        <p:blipFill rotWithShape="1">
          <a:blip r:embed="rId2">
            <a:extLst>
              <a:ext uri="{28A0092B-C50C-407E-A947-70E740481C1C}">
                <a14:useLocalDpi xmlns:a14="http://schemas.microsoft.com/office/drawing/2010/main" val="0"/>
              </a:ext>
            </a:extLst>
          </a:blip>
          <a:srcRect l="23206" t="5436" r="6814" b="3483"/>
          <a:stretch/>
        </p:blipFill>
        <p:spPr>
          <a:xfrm>
            <a:off x="1715413" y="5101377"/>
            <a:ext cx="6095211" cy="10577372"/>
          </a:xfrm>
          <a:prstGeom prst="rect">
            <a:avLst/>
          </a:prstGeom>
        </p:spPr>
      </p:pic>
      <p:pic>
        <p:nvPicPr>
          <p:cNvPr id="11" name="図 10">
            <a:extLst>
              <a:ext uri="{FF2B5EF4-FFF2-40B4-BE49-F238E27FC236}">
                <a16:creationId xmlns:a16="http://schemas.microsoft.com/office/drawing/2014/main" id="{3C91E056-9A46-5A5B-E7F2-6E5F47659AD9}"/>
              </a:ext>
            </a:extLst>
          </p:cNvPr>
          <p:cNvPicPr>
            <a:picLocks noChangeAspect="1"/>
          </p:cNvPicPr>
          <p:nvPr/>
        </p:nvPicPr>
        <p:blipFill rotWithShape="1">
          <a:blip r:embed="rId3">
            <a:extLst>
              <a:ext uri="{28A0092B-C50C-407E-A947-70E740481C1C}">
                <a14:useLocalDpi xmlns:a14="http://schemas.microsoft.com/office/drawing/2010/main" val="0"/>
              </a:ext>
            </a:extLst>
          </a:blip>
          <a:srcRect l="10081" t="8251" r="17699" b="7937"/>
          <a:stretch/>
        </p:blipFill>
        <p:spPr>
          <a:xfrm>
            <a:off x="14236727" y="5115817"/>
            <a:ext cx="13644917" cy="10557016"/>
          </a:xfrm>
          <a:prstGeom prst="rect">
            <a:avLst/>
          </a:prstGeom>
        </p:spPr>
      </p:pic>
      <p:sp>
        <p:nvSpPr>
          <p:cNvPr id="10" name="テキスト ボックス 9">
            <a:extLst>
              <a:ext uri="{FF2B5EF4-FFF2-40B4-BE49-F238E27FC236}">
                <a16:creationId xmlns:a16="http://schemas.microsoft.com/office/drawing/2014/main" id="{ADCA09F5-D97B-FEA5-B5FC-5716FAD43515}"/>
              </a:ext>
            </a:extLst>
          </p:cNvPr>
          <p:cNvSpPr txBox="1"/>
          <p:nvPr/>
        </p:nvSpPr>
        <p:spPr>
          <a:xfrm>
            <a:off x="11977507" y="1806418"/>
            <a:ext cx="7106611" cy="892104"/>
          </a:xfrm>
          <a:prstGeom prst="rect">
            <a:avLst/>
          </a:prstGeom>
          <a:noFill/>
        </p:spPr>
        <p:txBody>
          <a:bodyPr wrap="square" rtlCol="0">
            <a:spAutoFit/>
          </a:bodyPr>
          <a:lstStyle/>
          <a:p>
            <a:pPr algn="ctr"/>
            <a:r>
              <a:rPr lang="ja-JP" altLang="en-US" sz="5197" b="1" dirty="0">
                <a:latin typeface="メイリオ" panose="020B0604030504040204" pitchFamily="50" charset="-128"/>
                <a:ea typeface="メイリオ" panose="020B0604030504040204" pitchFamily="50" charset="-128"/>
                <a:cs typeface="Times New Roman" panose="02020603050405020304" pitchFamily="18" charset="0"/>
              </a:rPr>
              <a:t>データを受信</a:t>
            </a:r>
            <a:endParaRPr lang="en-US" altLang="ja-JP" sz="5197" b="1"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2" name="矢印: 右 11">
            <a:extLst>
              <a:ext uri="{FF2B5EF4-FFF2-40B4-BE49-F238E27FC236}">
                <a16:creationId xmlns:a16="http://schemas.microsoft.com/office/drawing/2014/main" id="{B96F3BA2-2262-571A-0D8D-8501277A305B}"/>
              </a:ext>
            </a:extLst>
          </p:cNvPr>
          <p:cNvSpPr/>
          <p:nvPr/>
        </p:nvSpPr>
        <p:spPr>
          <a:xfrm>
            <a:off x="11981714" y="2348314"/>
            <a:ext cx="1435512" cy="1190980"/>
          </a:xfrm>
          <a:prstGeom prst="rightArrow">
            <a:avLst/>
          </a:prstGeom>
          <a:solidFill>
            <a:schemeClr val="tx1"/>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pic>
        <p:nvPicPr>
          <p:cNvPr id="14" name="図 13">
            <a:extLst>
              <a:ext uri="{FF2B5EF4-FFF2-40B4-BE49-F238E27FC236}">
                <a16:creationId xmlns:a16="http://schemas.microsoft.com/office/drawing/2014/main" id="{EE25FE83-A377-14B7-09C6-AFA0AEDD111B}"/>
              </a:ext>
            </a:extLst>
          </p:cNvPr>
          <p:cNvPicPr>
            <a:picLocks noChangeAspect="1"/>
          </p:cNvPicPr>
          <p:nvPr/>
        </p:nvPicPr>
        <p:blipFill rotWithShape="1">
          <a:blip r:embed="rId4">
            <a:extLst>
              <a:ext uri="{28A0092B-C50C-407E-A947-70E740481C1C}">
                <a14:useLocalDpi xmlns:a14="http://schemas.microsoft.com/office/drawing/2010/main" val="0"/>
              </a:ext>
            </a:extLst>
          </a:blip>
          <a:srcRect l="8276" t="2331" r="18114" b="6826"/>
          <a:stretch/>
        </p:blipFill>
        <p:spPr>
          <a:xfrm>
            <a:off x="7792332" y="5099111"/>
            <a:ext cx="6426778" cy="10575215"/>
          </a:xfrm>
          <a:prstGeom prst="rect">
            <a:avLst/>
          </a:prstGeom>
        </p:spPr>
      </p:pic>
      <p:sp>
        <p:nvSpPr>
          <p:cNvPr id="17" name="正方形/長方形 16">
            <a:extLst>
              <a:ext uri="{FF2B5EF4-FFF2-40B4-BE49-F238E27FC236}">
                <a16:creationId xmlns:a16="http://schemas.microsoft.com/office/drawing/2014/main" id="{F06FF3AE-AB7D-56B6-1EBD-8BB92BB2429F}"/>
              </a:ext>
            </a:extLst>
          </p:cNvPr>
          <p:cNvSpPr/>
          <p:nvPr/>
        </p:nvSpPr>
        <p:spPr>
          <a:xfrm>
            <a:off x="172273" y="106"/>
            <a:ext cx="28451461" cy="157298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5" name="正方形/長方形 4">
            <a:extLst>
              <a:ext uri="{FF2B5EF4-FFF2-40B4-BE49-F238E27FC236}">
                <a16:creationId xmlns:a16="http://schemas.microsoft.com/office/drawing/2014/main" id="{EEE6BC16-7D72-1A4C-427E-E1A970ACAB9C}"/>
              </a:ext>
            </a:extLst>
          </p:cNvPr>
          <p:cNvSpPr/>
          <p:nvPr/>
        </p:nvSpPr>
        <p:spPr>
          <a:xfrm>
            <a:off x="4567561" y="8452987"/>
            <a:ext cx="781852" cy="781852"/>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13" name="正方形/長方形 12">
            <a:extLst>
              <a:ext uri="{FF2B5EF4-FFF2-40B4-BE49-F238E27FC236}">
                <a16:creationId xmlns:a16="http://schemas.microsoft.com/office/drawing/2014/main" id="{0A3D2EBE-09F2-925F-D179-A93D8441FDA9}"/>
              </a:ext>
            </a:extLst>
          </p:cNvPr>
          <p:cNvSpPr/>
          <p:nvPr/>
        </p:nvSpPr>
        <p:spPr>
          <a:xfrm>
            <a:off x="2689422" y="8122848"/>
            <a:ext cx="781852" cy="781852"/>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15" name="正方形/長方形 14">
            <a:extLst>
              <a:ext uri="{FF2B5EF4-FFF2-40B4-BE49-F238E27FC236}">
                <a16:creationId xmlns:a16="http://schemas.microsoft.com/office/drawing/2014/main" id="{909E291B-CEA6-80F8-12ED-5813A795C34D}"/>
              </a:ext>
            </a:extLst>
          </p:cNvPr>
          <p:cNvSpPr/>
          <p:nvPr/>
        </p:nvSpPr>
        <p:spPr>
          <a:xfrm>
            <a:off x="3323426" y="6485154"/>
            <a:ext cx="781852" cy="7818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19" name="正方形/長方形 18">
            <a:extLst>
              <a:ext uri="{FF2B5EF4-FFF2-40B4-BE49-F238E27FC236}">
                <a16:creationId xmlns:a16="http://schemas.microsoft.com/office/drawing/2014/main" id="{0CF40E22-5385-AD72-FB6E-D09ED167A576}"/>
              </a:ext>
            </a:extLst>
          </p:cNvPr>
          <p:cNvSpPr/>
          <p:nvPr/>
        </p:nvSpPr>
        <p:spPr>
          <a:xfrm>
            <a:off x="3125633" y="10672479"/>
            <a:ext cx="781852" cy="7818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0" name="正方形/長方形 19">
            <a:extLst>
              <a:ext uri="{FF2B5EF4-FFF2-40B4-BE49-F238E27FC236}">
                <a16:creationId xmlns:a16="http://schemas.microsoft.com/office/drawing/2014/main" id="{DB492126-F13E-E139-1849-3566FB442692}"/>
              </a:ext>
            </a:extLst>
          </p:cNvPr>
          <p:cNvSpPr/>
          <p:nvPr/>
        </p:nvSpPr>
        <p:spPr>
          <a:xfrm>
            <a:off x="4633418" y="10762719"/>
            <a:ext cx="781852" cy="7818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1" name="正方形/長方形 20">
            <a:extLst>
              <a:ext uri="{FF2B5EF4-FFF2-40B4-BE49-F238E27FC236}">
                <a16:creationId xmlns:a16="http://schemas.microsoft.com/office/drawing/2014/main" id="{F0D57D17-C388-4AC5-651D-C44B3C2F9A8F}"/>
              </a:ext>
            </a:extLst>
          </p:cNvPr>
          <p:cNvSpPr/>
          <p:nvPr/>
        </p:nvSpPr>
        <p:spPr>
          <a:xfrm>
            <a:off x="3756441" y="13700150"/>
            <a:ext cx="781852" cy="781852"/>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2" name="テキスト ボックス 21">
            <a:extLst>
              <a:ext uri="{FF2B5EF4-FFF2-40B4-BE49-F238E27FC236}">
                <a16:creationId xmlns:a16="http://schemas.microsoft.com/office/drawing/2014/main" id="{1497B747-F600-75FE-2BA4-C934A74E47E6}"/>
              </a:ext>
            </a:extLst>
          </p:cNvPr>
          <p:cNvSpPr txBox="1"/>
          <p:nvPr/>
        </p:nvSpPr>
        <p:spPr>
          <a:xfrm>
            <a:off x="1050809" y="8960790"/>
            <a:ext cx="2822616" cy="674031"/>
          </a:xfrm>
          <a:prstGeom prst="rect">
            <a:avLst/>
          </a:prstGeom>
          <a:noFill/>
        </p:spPr>
        <p:txBody>
          <a:bodyPr wrap="square" rtlCol="0">
            <a:spAutoFit/>
          </a:bodyPr>
          <a:lstStyle/>
          <a:p>
            <a:pPr algn="ctr"/>
            <a:r>
              <a:rPr lang="ja-JP" altLang="en-US" sz="3780" b="1" dirty="0">
                <a:solidFill>
                  <a:srgbClr val="0070C0"/>
                </a:solidFill>
                <a:latin typeface="メイリオ" panose="020B0604030504040204" pitchFamily="50" charset="-128"/>
                <a:ea typeface="メイリオ" panose="020B0604030504040204" pitchFamily="50" charset="-128"/>
              </a:rPr>
              <a:t>母指球</a:t>
            </a:r>
          </a:p>
        </p:txBody>
      </p:sp>
      <p:sp>
        <p:nvSpPr>
          <p:cNvPr id="23" name="テキスト ボックス 22">
            <a:extLst>
              <a:ext uri="{FF2B5EF4-FFF2-40B4-BE49-F238E27FC236}">
                <a16:creationId xmlns:a16="http://schemas.microsoft.com/office/drawing/2014/main" id="{4BFCB322-B34C-116F-AB66-42D6876285AB}"/>
              </a:ext>
            </a:extLst>
          </p:cNvPr>
          <p:cNvSpPr txBox="1"/>
          <p:nvPr/>
        </p:nvSpPr>
        <p:spPr>
          <a:xfrm>
            <a:off x="4421569" y="9273350"/>
            <a:ext cx="2822616" cy="674031"/>
          </a:xfrm>
          <a:prstGeom prst="rect">
            <a:avLst/>
          </a:prstGeom>
          <a:noFill/>
        </p:spPr>
        <p:txBody>
          <a:bodyPr wrap="square" rtlCol="0">
            <a:spAutoFit/>
          </a:bodyPr>
          <a:lstStyle/>
          <a:p>
            <a:pPr algn="ctr"/>
            <a:r>
              <a:rPr lang="ja-JP" altLang="en-US" sz="3780" b="1" dirty="0">
                <a:solidFill>
                  <a:schemeClr val="accent2"/>
                </a:solidFill>
                <a:latin typeface="メイリオ" panose="020B0604030504040204" pitchFamily="50" charset="-128"/>
                <a:ea typeface="メイリオ" panose="020B0604030504040204" pitchFamily="50" charset="-128"/>
              </a:rPr>
              <a:t>子指球</a:t>
            </a:r>
          </a:p>
        </p:txBody>
      </p:sp>
      <p:sp>
        <p:nvSpPr>
          <p:cNvPr id="26" name="テキスト ボックス 25">
            <a:extLst>
              <a:ext uri="{FF2B5EF4-FFF2-40B4-BE49-F238E27FC236}">
                <a16:creationId xmlns:a16="http://schemas.microsoft.com/office/drawing/2014/main" id="{47BD97A0-A042-7526-B7EF-503F776C2390}"/>
              </a:ext>
            </a:extLst>
          </p:cNvPr>
          <p:cNvSpPr txBox="1"/>
          <p:nvPr/>
        </p:nvSpPr>
        <p:spPr>
          <a:xfrm>
            <a:off x="3659718" y="6703833"/>
            <a:ext cx="3584467" cy="674031"/>
          </a:xfrm>
          <a:prstGeom prst="rect">
            <a:avLst/>
          </a:prstGeom>
          <a:noFill/>
        </p:spPr>
        <p:txBody>
          <a:bodyPr wrap="square" rtlCol="0">
            <a:spAutoFit/>
          </a:bodyPr>
          <a:lstStyle/>
          <a:p>
            <a:pPr algn="ctr"/>
            <a:r>
              <a:rPr lang="ja-JP" altLang="en-US" sz="3780" b="1" dirty="0">
                <a:solidFill>
                  <a:srgbClr val="FF0000"/>
                </a:solidFill>
                <a:latin typeface="メイリオ" panose="020B0604030504040204" pitchFamily="50" charset="-128"/>
                <a:ea typeface="メイリオ" panose="020B0604030504040204" pitchFamily="50" charset="-128"/>
              </a:rPr>
              <a:t>中指中節骨</a:t>
            </a:r>
          </a:p>
        </p:txBody>
      </p:sp>
      <p:sp>
        <p:nvSpPr>
          <p:cNvPr id="27" name="テキスト ボックス 26">
            <a:extLst>
              <a:ext uri="{FF2B5EF4-FFF2-40B4-BE49-F238E27FC236}">
                <a16:creationId xmlns:a16="http://schemas.microsoft.com/office/drawing/2014/main" id="{A97ECACB-1AA1-C415-2BCE-72146A9BCE92}"/>
              </a:ext>
            </a:extLst>
          </p:cNvPr>
          <p:cNvSpPr txBox="1"/>
          <p:nvPr/>
        </p:nvSpPr>
        <p:spPr>
          <a:xfrm>
            <a:off x="1169403" y="11593695"/>
            <a:ext cx="3584467" cy="674031"/>
          </a:xfrm>
          <a:prstGeom prst="rect">
            <a:avLst/>
          </a:prstGeom>
          <a:noFill/>
        </p:spPr>
        <p:txBody>
          <a:bodyPr wrap="square" rtlCol="0">
            <a:spAutoFit/>
          </a:bodyPr>
          <a:lstStyle/>
          <a:p>
            <a:pPr algn="ctr"/>
            <a:r>
              <a:rPr lang="ja-JP" altLang="en-US" sz="3780" b="1" dirty="0">
                <a:solidFill>
                  <a:srgbClr val="FF0000"/>
                </a:solidFill>
                <a:latin typeface="メイリオ" panose="020B0604030504040204" pitchFamily="50" charset="-128"/>
                <a:ea typeface="メイリオ" panose="020B0604030504040204" pitchFamily="50" charset="-128"/>
              </a:rPr>
              <a:t>第一楔状骨</a:t>
            </a:r>
          </a:p>
        </p:txBody>
      </p:sp>
      <p:sp>
        <p:nvSpPr>
          <p:cNvPr id="28" name="テキスト ボックス 27">
            <a:extLst>
              <a:ext uri="{FF2B5EF4-FFF2-40B4-BE49-F238E27FC236}">
                <a16:creationId xmlns:a16="http://schemas.microsoft.com/office/drawing/2014/main" id="{FB5F43C6-6338-8967-09FE-81789642AFF3}"/>
              </a:ext>
            </a:extLst>
          </p:cNvPr>
          <p:cNvSpPr txBox="1"/>
          <p:nvPr/>
        </p:nvSpPr>
        <p:spPr>
          <a:xfrm>
            <a:off x="4952090" y="10770396"/>
            <a:ext cx="2822616" cy="674031"/>
          </a:xfrm>
          <a:prstGeom prst="rect">
            <a:avLst/>
          </a:prstGeom>
          <a:noFill/>
        </p:spPr>
        <p:txBody>
          <a:bodyPr wrap="square" rtlCol="0">
            <a:spAutoFit/>
          </a:bodyPr>
          <a:lstStyle/>
          <a:p>
            <a:pPr algn="ctr"/>
            <a:r>
              <a:rPr lang="ja-JP" altLang="en-US" sz="3780" b="1" dirty="0">
                <a:solidFill>
                  <a:srgbClr val="FF0000"/>
                </a:solidFill>
                <a:latin typeface="メイリオ" panose="020B0604030504040204" pitchFamily="50" charset="-128"/>
                <a:ea typeface="メイリオ" panose="020B0604030504040204" pitchFamily="50" charset="-128"/>
              </a:rPr>
              <a:t>立方骨</a:t>
            </a:r>
          </a:p>
        </p:txBody>
      </p:sp>
      <p:sp>
        <p:nvSpPr>
          <p:cNvPr id="29" name="テキスト ボックス 28">
            <a:extLst>
              <a:ext uri="{FF2B5EF4-FFF2-40B4-BE49-F238E27FC236}">
                <a16:creationId xmlns:a16="http://schemas.microsoft.com/office/drawing/2014/main" id="{979850DC-2671-9865-9D5C-BD141528E4DB}"/>
              </a:ext>
            </a:extLst>
          </p:cNvPr>
          <p:cNvSpPr txBox="1"/>
          <p:nvPr/>
        </p:nvSpPr>
        <p:spPr>
          <a:xfrm>
            <a:off x="2319266" y="13373532"/>
            <a:ext cx="2008317" cy="674031"/>
          </a:xfrm>
          <a:prstGeom prst="rect">
            <a:avLst/>
          </a:prstGeom>
          <a:noFill/>
        </p:spPr>
        <p:txBody>
          <a:bodyPr wrap="square" rtlCol="0">
            <a:spAutoFit/>
          </a:bodyPr>
          <a:lstStyle/>
          <a:p>
            <a:pPr algn="ctr"/>
            <a:r>
              <a:rPr lang="ja-JP" altLang="en-US" sz="3780" b="1" dirty="0">
                <a:solidFill>
                  <a:srgbClr val="92D050"/>
                </a:solidFill>
                <a:latin typeface="メイリオ" panose="020B0604030504040204" pitchFamily="50" charset="-128"/>
                <a:ea typeface="メイリオ" panose="020B0604030504040204" pitchFamily="50" charset="-128"/>
              </a:rPr>
              <a:t>踵</a:t>
            </a:r>
          </a:p>
        </p:txBody>
      </p:sp>
      <p:sp>
        <p:nvSpPr>
          <p:cNvPr id="31" name="テキスト ボックス 30">
            <a:extLst>
              <a:ext uri="{FF2B5EF4-FFF2-40B4-BE49-F238E27FC236}">
                <a16:creationId xmlns:a16="http://schemas.microsoft.com/office/drawing/2014/main" id="{A64F89A0-6917-55FE-23F6-1B763ADB8460}"/>
              </a:ext>
            </a:extLst>
          </p:cNvPr>
          <p:cNvSpPr txBox="1"/>
          <p:nvPr/>
        </p:nvSpPr>
        <p:spPr>
          <a:xfrm>
            <a:off x="2327508" y="2332601"/>
            <a:ext cx="5094380" cy="637547"/>
          </a:xfrm>
          <a:prstGeom prst="rect">
            <a:avLst/>
          </a:prstGeom>
          <a:noFill/>
        </p:spPr>
        <p:txBody>
          <a:bodyPr wrap="square" rtlCol="0">
            <a:spAutoFit/>
          </a:bodyPr>
          <a:lstStyle/>
          <a:p>
            <a:pPr algn="ctr"/>
            <a:r>
              <a:rPr lang="ja-JP" altLang="en-US" sz="3543" b="1" dirty="0">
                <a:latin typeface="メイリオ" panose="020B0604030504040204" pitchFamily="50" charset="-128"/>
                <a:ea typeface="メイリオ" panose="020B0604030504040204" pitchFamily="50" charset="-128"/>
                <a:cs typeface="Times New Roman" panose="02020603050405020304" pitchFamily="18" charset="0"/>
              </a:rPr>
              <a:t>センシング</a:t>
            </a:r>
            <a:endParaRPr lang="en-US" altLang="ja-JP" sz="3543" b="1" dirty="0">
              <a:latin typeface="メイリオ" panose="020B0604030504040204" pitchFamily="50" charset="-128"/>
              <a:ea typeface="メイリオ" panose="020B0604030504040204" pitchFamily="50" charset="-128"/>
            </a:endParaRPr>
          </a:p>
        </p:txBody>
      </p:sp>
      <p:cxnSp>
        <p:nvCxnSpPr>
          <p:cNvPr id="33" name="直線矢印コネクタ 32">
            <a:extLst>
              <a:ext uri="{FF2B5EF4-FFF2-40B4-BE49-F238E27FC236}">
                <a16:creationId xmlns:a16="http://schemas.microsoft.com/office/drawing/2014/main" id="{F73AFE5A-2658-4DFD-3F42-FAEE7BE3B44E}"/>
              </a:ext>
            </a:extLst>
          </p:cNvPr>
          <p:cNvCxnSpPr>
            <a:cxnSpLocks/>
          </p:cNvCxnSpPr>
          <p:nvPr/>
        </p:nvCxnSpPr>
        <p:spPr>
          <a:xfrm>
            <a:off x="4021045" y="3361044"/>
            <a:ext cx="1304592" cy="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矢印: 右 35">
            <a:extLst>
              <a:ext uri="{FF2B5EF4-FFF2-40B4-BE49-F238E27FC236}">
                <a16:creationId xmlns:a16="http://schemas.microsoft.com/office/drawing/2014/main" id="{5AF8AB70-FB6B-BAC6-C9AE-D3F1F00189D1}"/>
              </a:ext>
            </a:extLst>
          </p:cNvPr>
          <p:cNvSpPr/>
          <p:nvPr/>
        </p:nvSpPr>
        <p:spPr>
          <a:xfrm rot="10800000">
            <a:off x="16531029" y="2982819"/>
            <a:ext cx="1435512" cy="1190980"/>
          </a:xfrm>
          <a:prstGeom prst="rightArrow">
            <a:avLst/>
          </a:prstGeom>
          <a:solidFill>
            <a:schemeClr val="tx1"/>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37" name="テキスト ボックス 36">
            <a:extLst>
              <a:ext uri="{FF2B5EF4-FFF2-40B4-BE49-F238E27FC236}">
                <a16:creationId xmlns:a16="http://schemas.microsoft.com/office/drawing/2014/main" id="{E03AA576-2347-6745-71D2-4445BC897077}"/>
              </a:ext>
            </a:extLst>
          </p:cNvPr>
          <p:cNvSpPr txBox="1"/>
          <p:nvPr/>
        </p:nvSpPr>
        <p:spPr>
          <a:xfrm>
            <a:off x="25308316" y="1532853"/>
            <a:ext cx="2945958" cy="964751"/>
          </a:xfrm>
          <a:prstGeom prst="rect">
            <a:avLst/>
          </a:prstGeom>
          <a:noFill/>
        </p:spPr>
        <p:txBody>
          <a:bodyPr wrap="square" rtlCol="0">
            <a:spAutoFit/>
          </a:bodyPr>
          <a:lstStyle/>
          <a:p>
            <a:pPr algn="ctr"/>
            <a:r>
              <a:rPr lang="ja-JP" altLang="en-US" sz="5669" b="1" dirty="0">
                <a:latin typeface="メイリオ" panose="020B0604030504040204" pitchFamily="50" charset="-128"/>
                <a:ea typeface="メイリオ" panose="020B0604030504040204" pitchFamily="50" charset="-128"/>
              </a:rPr>
              <a:t>サーバ</a:t>
            </a:r>
          </a:p>
        </p:txBody>
      </p:sp>
      <p:sp>
        <p:nvSpPr>
          <p:cNvPr id="38" name="テキスト ボックス 37">
            <a:extLst>
              <a:ext uri="{FF2B5EF4-FFF2-40B4-BE49-F238E27FC236}">
                <a16:creationId xmlns:a16="http://schemas.microsoft.com/office/drawing/2014/main" id="{5019396A-D266-CCE1-39CF-3B0CD4FE4506}"/>
              </a:ext>
            </a:extLst>
          </p:cNvPr>
          <p:cNvSpPr txBox="1"/>
          <p:nvPr/>
        </p:nvSpPr>
        <p:spPr>
          <a:xfrm>
            <a:off x="15678" y="3921854"/>
            <a:ext cx="4005361" cy="964751"/>
          </a:xfrm>
          <a:prstGeom prst="rect">
            <a:avLst/>
          </a:prstGeom>
          <a:noFill/>
        </p:spPr>
        <p:txBody>
          <a:bodyPr wrap="square" rtlCol="0">
            <a:spAutoFit/>
          </a:bodyPr>
          <a:lstStyle/>
          <a:p>
            <a:pPr algn="ctr"/>
            <a:r>
              <a:rPr lang="ja-JP" altLang="en-US" sz="5669" b="1" dirty="0">
                <a:latin typeface="メイリオ" panose="020B0604030504040204" pitchFamily="50" charset="-128"/>
                <a:ea typeface="メイリオ" panose="020B0604030504040204" pitchFamily="50" charset="-128"/>
              </a:rPr>
              <a:t>デバイス</a:t>
            </a:r>
          </a:p>
        </p:txBody>
      </p:sp>
      <p:sp>
        <p:nvSpPr>
          <p:cNvPr id="39" name="テキスト ボックス 38">
            <a:extLst>
              <a:ext uri="{FF2B5EF4-FFF2-40B4-BE49-F238E27FC236}">
                <a16:creationId xmlns:a16="http://schemas.microsoft.com/office/drawing/2014/main" id="{10DB0D93-6589-1B9E-1F76-332B135FD860}"/>
              </a:ext>
            </a:extLst>
          </p:cNvPr>
          <p:cNvSpPr txBox="1"/>
          <p:nvPr/>
        </p:nvSpPr>
        <p:spPr>
          <a:xfrm>
            <a:off x="17505569" y="3030372"/>
            <a:ext cx="6095766" cy="892104"/>
          </a:xfrm>
          <a:prstGeom prst="rect">
            <a:avLst/>
          </a:prstGeom>
          <a:noFill/>
        </p:spPr>
        <p:txBody>
          <a:bodyPr wrap="square" rtlCol="0">
            <a:spAutoFit/>
          </a:bodyPr>
          <a:lstStyle/>
          <a:p>
            <a:pPr algn="ctr"/>
            <a:r>
              <a:rPr lang="ja-JP" altLang="en-US" sz="5197" b="1" dirty="0">
                <a:latin typeface="メイリオ" panose="020B0604030504040204" pitchFamily="50" charset="-128"/>
                <a:ea typeface="メイリオ" panose="020B0604030504040204" pitchFamily="50" charset="-128"/>
                <a:cs typeface="Times New Roman" panose="02020603050405020304" pitchFamily="18" charset="0"/>
              </a:rPr>
              <a:t>結果の応答</a:t>
            </a:r>
            <a:endParaRPr lang="en-US" altLang="ja-JP" sz="5197" b="1"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0" name="楕円 39">
            <a:extLst>
              <a:ext uri="{FF2B5EF4-FFF2-40B4-BE49-F238E27FC236}">
                <a16:creationId xmlns:a16="http://schemas.microsoft.com/office/drawing/2014/main" id="{FAD60715-6533-D55E-211D-8AC0DB4FB77A}"/>
              </a:ext>
            </a:extLst>
          </p:cNvPr>
          <p:cNvSpPr/>
          <p:nvPr/>
        </p:nvSpPr>
        <p:spPr>
          <a:xfrm>
            <a:off x="19665566" y="1431422"/>
            <a:ext cx="5449309" cy="15299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41" name="テキスト ボックス 40">
            <a:extLst>
              <a:ext uri="{FF2B5EF4-FFF2-40B4-BE49-F238E27FC236}">
                <a16:creationId xmlns:a16="http://schemas.microsoft.com/office/drawing/2014/main" id="{C1ADCAD9-8006-65A0-65FF-B25795FA8040}"/>
              </a:ext>
            </a:extLst>
          </p:cNvPr>
          <p:cNvSpPr txBox="1"/>
          <p:nvPr/>
        </p:nvSpPr>
        <p:spPr>
          <a:xfrm>
            <a:off x="18759011" y="1809191"/>
            <a:ext cx="7106611" cy="892104"/>
          </a:xfrm>
          <a:prstGeom prst="rect">
            <a:avLst/>
          </a:prstGeom>
          <a:noFill/>
        </p:spPr>
        <p:txBody>
          <a:bodyPr wrap="square" rtlCol="0">
            <a:spAutoFit/>
          </a:bodyPr>
          <a:lstStyle/>
          <a:p>
            <a:pPr algn="ctr"/>
            <a:r>
              <a:rPr lang="ja-JP" altLang="en-US" sz="5197" b="1" dirty="0">
                <a:latin typeface="メイリオ" panose="020B0604030504040204" pitchFamily="50" charset="-128"/>
                <a:ea typeface="メイリオ" panose="020B0604030504040204" pitchFamily="50" charset="-128"/>
                <a:cs typeface="Times New Roman" panose="02020603050405020304" pitchFamily="18" charset="0"/>
              </a:rPr>
              <a:t>蓄積・解析</a:t>
            </a:r>
            <a:endParaRPr lang="en-US" altLang="ja-JP" sz="5197" b="1"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0" name="正方形/長方形 49">
            <a:extLst>
              <a:ext uri="{FF2B5EF4-FFF2-40B4-BE49-F238E27FC236}">
                <a16:creationId xmlns:a16="http://schemas.microsoft.com/office/drawing/2014/main" id="{E336B518-1593-6ED1-64F9-E668C12E9C0F}"/>
              </a:ext>
            </a:extLst>
          </p:cNvPr>
          <p:cNvSpPr/>
          <p:nvPr/>
        </p:nvSpPr>
        <p:spPr>
          <a:xfrm>
            <a:off x="485682" y="2029061"/>
            <a:ext cx="3182383" cy="17382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cxnSp>
        <p:nvCxnSpPr>
          <p:cNvPr id="42" name="直線矢印コネクタ 41">
            <a:extLst>
              <a:ext uri="{FF2B5EF4-FFF2-40B4-BE49-F238E27FC236}">
                <a16:creationId xmlns:a16="http://schemas.microsoft.com/office/drawing/2014/main" id="{DCB42890-1146-DB26-8D94-B26DC559BE36}"/>
              </a:ext>
            </a:extLst>
          </p:cNvPr>
          <p:cNvCxnSpPr>
            <a:cxnSpLocks/>
          </p:cNvCxnSpPr>
          <p:nvPr/>
        </p:nvCxnSpPr>
        <p:spPr>
          <a:xfrm>
            <a:off x="18023955" y="2132955"/>
            <a:ext cx="1188631" cy="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FD8DF36-BDEE-852D-1EBF-119715FC28DE}"/>
              </a:ext>
            </a:extLst>
          </p:cNvPr>
          <p:cNvCxnSpPr>
            <a:cxnSpLocks/>
          </p:cNvCxnSpPr>
          <p:nvPr/>
        </p:nvCxnSpPr>
        <p:spPr>
          <a:xfrm flipH="1">
            <a:off x="22522824" y="3112260"/>
            <a:ext cx="876020" cy="46996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769A4909-A1C8-7173-C242-91CFE4E4F021}"/>
              </a:ext>
            </a:extLst>
          </p:cNvPr>
          <p:cNvSpPr txBox="1"/>
          <p:nvPr/>
        </p:nvSpPr>
        <p:spPr>
          <a:xfrm>
            <a:off x="469201" y="1989399"/>
            <a:ext cx="3596167" cy="1691873"/>
          </a:xfrm>
          <a:prstGeom prst="rect">
            <a:avLst/>
          </a:prstGeom>
          <a:noFill/>
        </p:spPr>
        <p:txBody>
          <a:bodyPr wrap="square" rtlCol="0">
            <a:spAutoFit/>
          </a:bodyPr>
          <a:lstStyle/>
          <a:p>
            <a:r>
              <a:rPr lang="en-US" altLang="ja-JP" sz="5197" dirty="0">
                <a:latin typeface="Times New Roman" panose="02020603050405020304" pitchFamily="18" charset="0"/>
                <a:ea typeface="HGP明朝B" panose="02020800000000000000" pitchFamily="18" charset="-128"/>
                <a:cs typeface="Times New Roman" panose="02020603050405020304" pitchFamily="18" charset="0"/>
              </a:rPr>
              <a:t>FSR402</a:t>
            </a:r>
          </a:p>
          <a:p>
            <a:r>
              <a:rPr lang="en-US" altLang="ja-JP" sz="5197" dirty="0">
                <a:latin typeface="Times New Roman" panose="02020603050405020304" pitchFamily="18" charset="0"/>
                <a:ea typeface="HGP明朝B" panose="02020800000000000000" pitchFamily="18" charset="-128"/>
                <a:cs typeface="Times New Roman" panose="02020603050405020304" pitchFamily="18" charset="0"/>
              </a:rPr>
              <a:t>MPU9250</a:t>
            </a:r>
            <a:endParaRPr lang="en-US" altLang="ja-JP" sz="5197" dirty="0">
              <a:latin typeface="HGP明朝B" panose="02020800000000000000" pitchFamily="18" charset="-128"/>
              <a:ea typeface="HGP明朝B" panose="02020800000000000000" pitchFamily="18" charset="-128"/>
            </a:endParaRPr>
          </a:p>
        </p:txBody>
      </p:sp>
      <p:sp>
        <p:nvSpPr>
          <p:cNvPr id="52" name="正方形/長方形 51">
            <a:extLst>
              <a:ext uri="{FF2B5EF4-FFF2-40B4-BE49-F238E27FC236}">
                <a16:creationId xmlns:a16="http://schemas.microsoft.com/office/drawing/2014/main" id="{BB623F9B-E4B4-176D-18D0-E49EA205E5F3}"/>
              </a:ext>
            </a:extLst>
          </p:cNvPr>
          <p:cNvSpPr/>
          <p:nvPr/>
        </p:nvSpPr>
        <p:spPr>
          <a:xfrm>
            <a:off x="5791669" y="2921866"/>
            <a:ext cx="5991166" cy="1640793"/>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51" name="正方形/長方形 50">
            <a:extLst>
              <a:ext uri="{FF2B5EF4-FFF2-40B4-BE49-F238E27FC236}">
                <a16:creationId xmlns:a16="http://schemas.microsoft.com/office/drawing/2014/main" id="{D45FF8F0-ECA9-41E6-3089-920BDDCC5CB8}"/>
              </a:ext>
            </a:extLst>
          </p:cNvPr>
          <p:cNvSpPr/>
          <p:nvPr/>
        </p:nvSpPr>
        <p:spPr>
          <a:xfrm>
            <a:off x="3551720" y="-510803"/>
            <a:ext cx="107999" cy="10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9" name="テキスト ボックス 8">
            <a:extLst>
              <a:ext uri="{FF2B5EF4-FFF2-40B4-BE49-F238E27FC236}">
                <a16:creationId xmlns:a16="http://schemas.microsoft.com/office/drawing/2014/main" id="{DBC61FA5-8F65-683F-A50A-9161258DFBBC}"/>
              </a:ext>
            </a:extLst>
          </p:cNvPr>
          <p:cNvSpPr txBox="1"/>
          <p:nvPr/>
        </p:nvSpPr>
        <p:spPr>
          <a:xfrm>
            <a:off x="5763123" y="2751528"/>
            <a:ext cx="7336056" cy="1691873"/>
          </a:xfrm>
          <a:prstGeom prst="rect">
            <a:avLst/>
          </a:prstGeom>
          <a:noFill/>
        </p:spPr>
        <p:txBody>
          <a:bodyPr wrap="square" rtlCol="0">
            <a:spAutoFit/>
          </a:bodyPr>
          <a:lstStyle/>
          <a:p>
            <a:r>
              <a:rPr lang="en-US" altLang="ja-JP" sz="5197" dirty="0">
                <a:latin typeface="Times New Roman" panose="02020603050405020304" pitchFamily="18" charset="0"/>
                <a:cs typeface="Times New Roman" panose="02020603050405020304" pitchFamily="18" charset="0"/>
              </a:rPr>
              <a:t>Arduino Nano</a:t>
            </a:r>
            <a:endParaRPr lang="en-US" altLang="ja-JP" sz="5197" dirty="0">
              <a:latin typeface="HGP明朝B" panose="02020800000000000000" pitchFamily="18" charset="-128"/>
              <a:ea typeface="HGP明朝B" panose="02020800000000000000" pitchFamily="18" charset="-128"/>
            </a:endParaRPr>
          </a:p>
          <a:p>
            <a:r>
              <a:rPr lang="en-US" altLang="ja-JP" sz="5197" dirty="0">
                <a:latin typeface="Times New Roman" panose="02020603050405020304" pitchFamily="18" charset="0"/>
                <a:cs typeface="Times New Roman" panose="02020603050405020304" pitchFamily="18" charset="0"/>
              </a:rPr>
              <a:t>Raspberry Pi Zero W</a:t>
            </a:r>
            <a:endParaRPr lang="en-US" altLang="ja-JP" sz="5197" dirty="0">
              <a:latin typeface="HGP明朝B" panose="02020800000000000000" pitchFamily="18" charset="-128"/>
              <a:ea typeface="HGP明朝B" panose="02020800000000000000" pitchFamily="18" charset="-128"/>
            </a:endParaRPr>
          </a:p>
        </p:txBody>
      </p:sp>
      <p:sp>
        <p:nvSpPr>
          <p:cNvPr id="54" name="テキスト ボックス 53">
            <a:extLst>
              <a:ext uri="{FF2B5EF4-FFF2-40B4-BE49-F238E27FC236}">
                <a16:creationId xmlns:a16="http://schemas.microsoft.com/office/drawing/2014/main" id="{41D1F8CD-1D50-AD1B-FD39-9F6346B0AA0B}"/>
              </a:ext>
            </a:extLst>
          </p:cNvPr>
          <p:cNvSpPr txBox="1"/>
          <p:nvPr/>
        </p:nvSpPr>
        <p:spPr>
          <a:xfrm>
            <a:off x="14219110" y="5091397"/>
            <a:ext cx="8303714" cy="5086008"/>
          </a:xfrm>
          <a:prstGeom prst="rect">
            <a:avLst/>
          </a:prstGeom>
          <a:solidFill>
            <a:schemeClr val="accent3">
              <a:lumMod val="60000"/>
              <a:lumOff val="40000"/>
            </a:schemeClr>
          </a:solidFill>
        </p:spPr>
        <p:txBody>
          <a:bodyPr wrap="square" rtlCol="0">
            <a:spAutoFit/>
          </a:bodyPr>
          <a:lstStyle/>
          <a:p>
            <a:pPr>
              <a:lnSpc>
                <a:spcPct val="150000"/>
              </a:lnSpc>
            </a:pPr>
            <a:r>
              <a:rPr lang="ja-JP" altLang="en-US" sz="4400" b="1" dirty="0">
                <a:latin typeface="メイリオ" panose="020B0604030504040204" pitchFamily="50" charset="-128"/>
                <a:ea typeface="メイリオ" panose="020B0604030504040204" pitchFamily="50" charset="-128"/>
              </a:rPr>
              <a:t>・圧力センサ</a:t>
            </a:r>
            <a:r>
              <a:rPr lang="en-US" altLang="ja-JP" sz="4400" b="1" dirty="0">
                <a:latin typeface="メイリオ" panose="020B0604030504040204" pitchFamily="50" charset="-128"/>
                <a:ea typeface="メイリオ" panose="020B0604030504040204" pitchFamily="50" charset="-128"/>
              </a:rPr>
              <a:t>6</a:t>
            </a:r>
            <a:r>
              <a:rPr lang="ja-JP" altLang="en-US" sz="4400" b="1" dirty="0">
                <a:latin typeface="メイリオ" panose="020B0604030504040204" pitchFamily="50" charset="-128"/>
                <a:ea typeface="メイリオ" panose="020B0604030504040204" pitchFamily="50" charset="-128"/>
              </a:rPr>
              <a:t>個搭載</a:t>
            </a:r>
            <a:endParaRPr lang="en-US" altLang="ja-JP" sz="4400" b="1" dirty="0">
              <a:latin typeface="メイリオ" panose="020B0604030504040204" pitchFamily="50" charset="-128"/>
              <a:ea typeface="メイリオ" panose="020B0604030504040204" pitchFamily="50" charset="-128"/>
            </a:endParaRPr>
          </a:p>
          <a:p>
            <a:pPr>
              <a:lnSpc>
                <a:spcPct val="150000"/>
              </a:lnSpc>
            </a:pPr>
            <a:r>
              <a:rPr lang="ja-JP" altLang="en-US" sz="4400" b="1" dirty="0">
                <a:latin typeface="メイリオ" panose="020B0604030504040204" pitchFamily="50" charset="-128"/>
                <a:ea typeface="メイリオ" panose="020B0604030504040204" pitchFamily="50" charset="-128"/>
              </a:rPr>
              <a:t>・デバイスはゴムバンドで固定</a:t>
            </a:r>
            <a:endParaRPr lang="en-US" altLang="ja-JP" sz="4400" b="1" dirty="0">
              <a:latin typeface="メイリオ" panose="020B0604030504040204" pitchFamily="50" charset="-128"/>
              <a:ea typeface="メイリオ" panose="020B0604030504040204" pitchFamily="50" charset="-128"/>
            </a:endParaRPr>
          </a:p>
          <a:p>
            <a:pPr>
              <a:lnSpc>
                <a:spcPct val="150000"/>
              </a:lnSpc>
            </a:pPr>
            <a:r>
              <a:rPr lang="ja-JP" altLang="en-US" sz="4400" b="1" dirty="0">
                <a:latin typeface="メイリオ" panose="020B0604030504040204" pitchFamily="50" charset="-128"/>
                <a:ea typeface="メイリオ" panose="020B0604030504040204" pitchFamily="50" charset="-128"/>
              </a:rPr>
              <a:t>・インソールは作成時に任意</a:t>
            </a:r>
            <a:endParaRPr lang="en-US" altLang="ja-JP" sz="4400" b="1" dirty="0">
              <a:latin typeface="メイリオ" panose="020B0604030504040204" pitchFamily="50" charset="-128"/>
              <a:ea typeface="メイリオ" panose="020B0604030504040204" pitchFamily="50" charset="-128"/>
            </a:endParaRPr>
          </a:p>
          <a:p>
            <a:pPr>
              <a:lnSpc>
                <a:spcPct val="150000"/>
              </a:lnSpc>
            </a:pPr>
            <a:r>
              <a:rPr lang="ja-JP" altLang="en-US" sz="4400" b="1" dirty="0">
                <a:latin typeface="メイリオ" panose="020B0604030504040204" pitchFamily="50" charset="-128"/>
                <a:ea typeface="メイリオ" panose="020B0604030504040204" pitchFamily="50" charset="-128"/>
              </a:rPr>
              <a:t>　のサイズに調整可能</a:t>
            </a:r>
            <a:endParaRPr lang="en-US" altLang="ja-JP" sz="4400" b="1" dirty="0">
              <a:latin typeface="メイリオ" panose="020B0604030504040204" pitchFamily="50" charset="-128"/>
              <a:ea typeface="メイリオ" panose="020B0604030504040204" pitchFamily="50" charset="-128"/>
            </a:endParaRPr>
          </a:p>
          <a:p>
            <a:pPr>
              <a:lnSpc>
                <a:spcPct val="150000"/>
              </a:lnSpc>
            </a:pPr>
            <a:r>
              <a:rPr lang="ja-JP" altLang="en-US" sz="4400" b="1" dirty="0">
                <a:latin typeface="メイリオ" panose="020B0604030504040204" pitchFamily="50" charset="-128"/>
                <a:ea typeface="メイリオ" panose="020B0604030504040204" pitchFamily="50" charset="-128"/>
              </a:rPr>
              <a:t>・バッテリー駆動約</a:t>
            </a:r>
            <a:r>
              <a:rPr lang="en-US" altLang="ja-JP" sz="4400" b="1" dirty="0">
                <a:latin typeface="メイリオ" panose="020B0604030504040204" pitchFamily="50" charset="-128"/>
                <a:ea typeface="メイリオ" panose="020B0604030504040204" pitchFamily="50" charset="-128"/>
              </a:rPr>
              <a:t>4</a:t>
            </a:r>
            <a:r>
              <a:rPr lang="ja-JP" altLang="en-US" sz="4400" b="1" dirty="0">
                <a:latin typeface="メイリオ" panose="020B0604030504040204" pitchFamily="50" charset="-128"/>
                <a:ea typeface="メイリオ" panose="020B0604030504040204" pitchFamily="50" charset="-128"/>
              </a:rPr>
              <a:t>時間</a:t>
            </a:r>
            <a:endParaRPr lang="en-US" altLang="ja-JP" sz="10044"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283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7A92D148-4DFB-86DA-E878-CCC89DCAF3F0}"/>
              </a:ext>
            </a:extLst>
          </p:cNvPr>
          <p:cNvSpPr/>
          <p:nvPr/>
        </p:nvSpPr>
        <p:spPr>
          <a:xfrm>
            <a:off x="364230" y="9286606"/>
            <a:ext cx="28027408" cy="6293906"/>
          </a:xfrm>
          <a:prstGeom prst="rect">
            <a:avLst/>
          </a:prstGeom>
          <a:solidFill>
            <a:schemeClr val="accent2">
              <a:lumMod val="40000"/>
              <a:lumOff val="60000"/>
            </a:schemeClr>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36" name="正方形/長方形 35">
            <a:extLst>
              <a:ext uri="{FF2B5EF4-FFF2-40B4-BE49-F238E27FC236}">
                <a16:creationId xmlns:a16="http://schemas.microsoft.com/office/drawing/2014/main" id="{266699ED-5C19-AF6F-09CC-BB92AD294B41}"/>
              </a:ext>
            </a:extLst>
          </p:cNvPr>
          <p:cNvSpPr/>
          <p:nvPr/>
        </p:nvSpPr>
        <p:spPr>
          <a:xfrm>
            <a:off x="384304" y="1908347"/>
            <a:ext cx="28027408" cy="7135877"/>
          </a:xfrm>
          <a:prstGeom prst="rect">
            <a:avLst/>
          </a:prstGeom>
          <a:solidFill>
            <a:schemeClr val="accent5">
              <a:lumMod val="20000"/>
              <a:lumOff val="80000"/>
            </a:schemeClr>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3" name="正方形/長方形 2">
            <a:extLst>
              <a:ext uri="{FF2B5EF4-FFF2-40B4-BE49-F238E27FC236}">
                <a16:creationId xmlns:a16="http://schemas.microsoft.com/office/drawing/2014/main" id="{BDE202B2-CB50-0F38-3CF9-4525ED76545B}"/>
              </a:ext>
            </a:extLst>
          </p:cNvPr>
          <p:cNvSpPr/>
          <p:nvPr/>
        </p:nvSpPr>
        <p:spPr>
          <a:xfrm>
            <a:off x="172273" y="3843"/>
            <a:ext cx="28451461" cy="13220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8" name="テキスト ボックス 7">
            <a:extLst>
              <a:ext uri="{FF2B5EF4-FFF2-40B4-BE49-F238E27FC236}">
                <a16:creationId xmlns:a16="http://schemas.microsoft.com/office/drawing/2014/main" id="{CFE9AF1F-A481-3C43-3B0A-C06E4999B344}"/>
              </a:ext>
            </a:extLst>
          </p:cNvPr>
          <p:cNvSpPr txBox="1"/>
          <p:nvPr/>
        </p:nvSpPr>
        <p:spPr>
          <a:xfrm>
            <a:off x="5914679" y="170066"/>
            <a:ext cx="17121234" cy="1182953"/>
          </a:xfrm>
          <a:prstGeom prst="rect">
            <a:avLst/>
          </a:prstGeom>
          <a:noFill/>
        </p:spPr>
        <p:txBody>
          <a:bodyPr wrap="square" rtlCol="0">
            <a:spAutoFit/>
          </a:bodyPr>
          <a:lstStyle/>
          <a:p>
            <a:pPr algn="ctr"/>
            <a:r>
              <a:rPr lang="ja-JP" altLang="en-US" sz="7087" b="1" dirty="0">
                <a:solidFill>
                  <a:schemeClr val="bg1"/>
                </a:solidFill>
                <a:latin typeface="Times New Roman" panose="02020603050405020304" pitchFamily="18" charset="0"/>
                <a:ea typeface="メイリオ" panose="020B0604030504040204" pitchFamily="50" charset="-128"/>
                <a:cs typeface="Times New Roman" panose="02020603050405020304" pitchFamily="18" charset="0"/>
              </a:rPr>
              <a:t>システム内部の動き</a:t>
            </a:r>
            <a:endParaRPr lang="ja-JP" altLang="en-US" sz="7087" b="1" dirty="0">
              <a:solidFill>
                <a:schemeClr val="bg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492D432A-EE58-64AF-FC06-7AF9F863050A}"/>
              </a:ext>
            </a:extLst>
          </p:cNvPr>
          <p:cNvSpPr/>
          <p:nvPr/>
        </p:nvSpPr>
        <p:spPr>
          <a:xfrm>
            <a:off x="172273" y="106"/>
            <a:ext cx="28451461" cy="157298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5" name="正方形/長方形 4">
            <a:extLst>
              <a:ext uri="{FF2B5EF4-FFF2-40B4-BE49-F238E27FC236}">
                <a16:creationId xmlns:a16="http://schemas.microsoft.com/office/drawing/2014/main" id="{39536EE1-17B1-F053-46D1-8DDC26142ACE}"/>
              </a:ext>
            </a:extLst>
          </p:cNvPr>
          <p:cNvSpPr/>
          <p:nvPr/>
        </p:nvSpPr>
        <p:spPr>
          <a:xfrm>
            <a:off x="1891234" y="2516615"/>
            <a:ext cx="4286926" cy="1135368"/>
          </a:xfrm>
          <a:prstGeom prst="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6" name="テキスト ボックス 5">
            <a:extLst>
              <a:ext uri="{FF2B5EF4-FFF2-40B4-BE49-F238E27FC236}">
                <a16:creationId xmlns:a16="http://schemas.microsoft.com/office/drawing/2014/main" id="{92D694BA-EEB1-28B8-FB70-5F25C312EFF5}"/>
              </a:ext>
            </a:extLst>
          </p:cNvPr>
          <p:cNvSpPr txBox="1"/>
          <p:nvPr/>
        </p:nvSpPr>
        <p:spPr>
          <a:xfrm>
            <a:off x="2213233" y="2766897"/>
            <a:ext cx="3560660" cy="819327"/>
          </a:xfrm>
          <a:prstGeom prst="rect">
            <a:avLst/>
          </a:prstGeom>
          <a:noFill/>
        </p:spPr>
        <p:txBody>
          <a:bodyPr wrap="square" rtlCol="0">
            <a:spAutoFit/>
          </a:bodyPr>
          <a:lstStyle/>
          <a:p>
            <a:pPr algn="ctr"/>
            <a:r>
              <a:rPr lang="ja-JP" altLang="en-US" sz="4724" b="1" dirty="0">
                <a:latin typeface="メイリオ" panose="020B0604030504040204" pitchFamily="50" charset="-128"/>
                <a:ea typeface="メイリオ" panose="020B0604030504040204" pitchFamily="50" charset="-128"/>
                <a:cs typeface="Times New Roman" panose="02020603050405020304" pitchFamily="18" charset="0"/>
              </a:rPr>
              <a:t>人間の行動</a:t>
            </a:r>
            <a:endParaRPr lang="en-US" altLang="ja-JP" sz="4724" b="1"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 name="矢印: 右 8">
            <a:extLst>
              <a:ext uri="{FF2B5EF4-FFF2-40B4-BE49-F238E27FC236}">
                <a16:creationId xmlns:a16="http://schemas.microsoft.com/office/drawing/2014/main" id="{A3DB5CD4-F795-CF05-DB9B-0B4370B895DA}"/>
              </a:ext>
            </a:extLst>
          </p:cNvPr>
          <p:cNvSpPr/>
          <p:nvPr/>
        </p:nvSpPr>
        <p:spPr>
          <a:xfrm>
            <a:off x="6460595" y="2727674"/>
            <a:ext cx="861362" cy="713250"/>
          </a:xfrm>
          <a:prstGeom prst="rightArrow">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12" name="正方形/長方形 11">
            <a:extLst>
              <a:ext uri="{FF2B5EF4-FFF2-40B4-BE49-F238E27FC236}">
                <a16:creationId xmlns:a16="http://schemas.microsoft.com/office/drawing/2014/main" id="{6A75ED79-DD14-25DC-2248-A6AF656A2B70}"/>
              </a:ext>
            </a:extLst>
          </p:cNvPr>
          <p:cNvSpPr/>
          <p:nvPr/>
        </p:nvSpPr>
        <p:spPr>
          <a:xfrm>
            <a:off x="7685090" y="2009579"/>
            <a:ext cx="12629592" cy="6856462"/>
          </a:xfrm>
          <a:prstGeom prst="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pic>
        <p:nvPicPr>
          <p:cNvPr id="17" name="図 16">
            <a:extLst>
              <a:ext uri="{FF2B5EF4-FFF2-40B4-BE49-F238E27FC236}">
                <a16:creationId xmlns:a16="http://schemas.microsoft.com/office/drawing/2014/main" id="{4FE636C4-3FE4-4121-8C29-7A010D368E26}"/>
              </a:ext>
            </a:extLst>
          </p:cNvPr>
          <p:cNvPicPr>
            <a:picLocks noChangeAspect="1"/>
          </p:cNvPicPr>
          <p:nvPr/>
        </p:nvPicPr>
        <p:blipFill rotWithShape="1">
          <a:blip r:embed="rId2"/>
          <a:srcRect b="73854"/>
          <a:stretch/>
        </p:blipFill>
        <p:spPr>
          <a:xfrm>
            <a:off x="7779983" y="2865605"/>
            <a:ext cx="7608610" cy="1628505"/>
          </a:xfrm>
          <a:prstGeom prst="rect">
            <a:avLst/>
          </a:prstGeom>
          <a:ln w="38100">
            <a:solidFill>
              <a:srgbClr val="FFC000"/>
            </a:solidFill>
          </a:ln>
        </p:spPr>
      </p:pic>
      <p:pic>
        <p:nvPicPr>
          <p:cNvPr id="19" name="図 18">
            <a:extLst>
              <a:ext uri="{FF2B5EF4-FFF2-40B4-BE49-F238E27FC236}">
                <a16:creationId xmlns:a16="http://schemas.microsoft.com/office/drawing/2014/main" id="{EA791268-6F4B-7B2A-719E-20B560DCBB2B}"/>
              </a:ext>
            </a:extLst>
          </p:cNvPr>
          <p:cNvPicPr>
            <a:picLocks noChangeAspect="1"/>
          </p:cNvPicPr>
          <p:nvPr/>
        </p:nvPicPr>
        <p:blipFill rotWithShape="1">
          <a:blip r:embed="rId3">
            <a:extLst>
              <a:ext uri="{28A0092B-C50C-407E-A947-70E740481C1C}">
                <a14:useLocalDpi xmlns:a14="http://schemas.microsoft.com/office/drawing/2010/main" val="0"/>
              </a:ext>
            </a:extLst>
          </a:blip>
          <a:srcRect l="33931" t="44990" r="54281" b="42760"/>
          <a:stretch/>
        </p:blipFill>
        <p:spPr>
          <a:xfrm>
            <a:off x="15740528" y="2282871"/>
            <a:ext cx="4222219" cy="2924959"/>
          </a:xfrm>
          <a:prstGeom prst="rect">
            <a:avLst/>
          </a:prstGeom>
          <a:ln w="38100">
            <a:solidFill>
              <a:srgbClr val="FFC000"/>
            </a:solidFill>
          </a:ln>
        </p:spPr>
      </p:pic>
      <p:sp>
        <p:nvSpPr>
          <p:cNvPr id="21" name="テキスト ボックス 20">
            <a:extLst>
              <a:ext uri="{FF2B5EF4-FFF2-40B4-BE49-F238E27FC236}">
                <a16:creationId xmlns:a16="http://schemas.microsoft.com/office/drawing/2014/main" id="{DA48B44E-4DF3-A9EB-A6A7-82D69A0A0651}"/>
              </a:ext>
            </a:extLst>
          </p:cNvPr>
          <p:cNvSpPr txBox="1"/>
          <p:nvPr/>
        </p:nvSpPr>
        <p:spPr>
          <a:xfrm>
            <a:off x="15127531" y="5450212"/>
            <a:ext cx="5035655" cy="1261884"/>
          </a:xfrm>
          <a:prstGeom prst="rect">
            <a:avLst/>
          </a:prstGeom>
          <a:noFill/>
        </p:spPr>
        <p:txBody>
          <a:bodyPr wrap="square" rtlCol="0">
            <a:spAutoFit/>
          </a:bodyPr>
          <a:lstStyle/>
          <a:p>
            <a:r>
              <a:rPr lang="ja-JP" altLang="en-US" sz="3800" b="1" dirty="0">
                <a:solidFill>
                  <a:srgbClr val="FF0000"/>
                </a:solidFill>
                <a:latin typeface="メイリオ" panose="020B0604030504040204" pitchFamily="50" charset="-128"/>
                <a:ea typeface="メイリオ" panose="020B0604030504040204" pitchFamily="50" charset="-128"/>
              </a:rPr>
              <a:t>ヤコビアンを用いて</a:t>
            </a:r>
            <a:endParaRPr lang="en-US" altLang="ja-JP" sz="3800" b="1" dirty="0">
              <a:solidFill>
                <a:srgbClr val="FF0000"/>
              </a:solidFill>
              <a:latin typeface="メイリオ" panose="020B0604030504040204" pitchFamily="50" charset="-128"/>
              <a:ea typeface="メイリオ" panose="020B0604030504040204" pitchFamily="50" charset="-128"/>
            </a:endParaRPr>
          </a:p>
          <a:p>
            <a:r>
              <a:rPr lang="ja-JP" altLang="en-US" sz="3800" b="1" dirty="0">
                <a:solidFill>
                  <a:srgbClr val="FF0000"/>
                </a:solidFill>
                <a:latin typeface="メイリオ" panose="020B0604030504040204" pitchFamily="50" charset="-128"/>
                <a:ea typeface="メイリオ" panose="020B0604030504040204" pitchFamily="50" charset="-128"/>
              </a:rPr>
              <a:t>非線形のモデルを演算</a:t>
            </a:r>
          </a:p>
        </p:txBody>
      </p:sp>
      <p:sp>
        <p:nvSpPr>
          <p:cNvPr id="22" name="矢印: 右 21">
            <a:extLst>
              <a:ext uri="{FF2B5EF4-FFF2-40B4-BE49-F238E27FC236}">
                <a16:creationId xmlns:a16="http://schemas.microsoft.com/office/drawing/2014/main" id="{47B7E155-AE5F-001F-E516-CC2A04D6D3C9}"/>
              </a:ext>
            </a:extLst>
          </p:cNvPr>
          <p:cNvSpPr/>
          <p:nvPr/>
        </p:nvSpPr>
        <p:spPr>
          <a:xfrm>
            <a:off x="20576416" y="2709465"/>
            <a:ext cx="861362" cy="713250"/>
          </a:xfrm>
          <a:prstGeom prst="rightArrow">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3" name="正方形/長方形 22">
            <a:extLst>
              <a:ext uri="{FF2B5EF4-FFF2-40B4-BE49-F238E27FC236}">
                <a16:creationId xmlns:a16="http://schemas.microsoft.com/office/drawing/2014/main" id="{D607A7D4-C2C7-7D42-B99C-27B57E7072A1}"/>
              </a:ext>
            </a:extLst>
          </p:cNvPr>
          <p:cNvSpPr/>
          <p:nvPr/>
        </p:nvSpPr>
        <p:spPr>
          <a:xfrm>
            <a:off x="21728831" y="2303627"/>
            <a:ext cx="6201810" cy="2524473"/>
          </a:xfrm>
          <a:prstGeom prst="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24" name="テキスト ボックス 23">
            <a:extLst>
              <a:ext uri="{FF2B5EF4-FFF2-40B4-BE49-F238E27FC236}">
                <a16:creationId xmlns:a16="http://schemas.microsoft.com/office/drawing/2014/main" id="{E06B355C-95AA-C737-863B-8BBCE3024081}"/>
              </a:ext>
            </a:extLst>
          </p:cNvPr>
          <p:cNvSpPr txBox="1"/>
          <p:nvPr/>
        </p:nvSpPr>
        <p:spPr>
          <a:xfrm>
            <a:off x="22114660" y="2707319"/>
            <a:ext cx="5430151" cy="2581091"/>
          </a:xfrm>
          <a:prstGeom prst="rect">
            <a:avLst/>
          </a:prstGeom>
          <a:noFill/>
        </p:spPr>
        <p:txBody>
          <a:bodyPr wrap="square" rtlCol="0">
            <a:spAutoFit/>
          </a:bodyPr>
          <a:lstStyle/>
          <a:p>
            <a:pPr algn="ctr"/>
            <a:r>
              <a:rPr lang="ja-JP" altLang="en-US" sz="4724" b="1" dirty="0">
                <a:latin typeface="メイリオ" panose="020B0604030504040204" pitchFamily="50" charset="-128"/>
                <a:ea typeface="メイリオ" panose="020B0604030504040204" pitchFamily="50" charset="-128"/>
                <a:cs typeface="Times New Roman" panose="02020603050405020304" pitchFamily="18" charset="0"/>
              </a:rPr>
              <a:t>内部モデルの作成</a:t>
            </a:r>
            <a:endParaRPr lang="en-US" altLang="ja-JP" sz="4724" b="1" dirty="0">
              <a:latin typeface="メイリオ" panose="020B0604030504040204" pitchFamily="50" charset="-128"/>
              <a:ea typeface="メイリオ" panose="020B0604030504040204" pitchFamily="50" charset="-128"/>
              <a:cs typeface="Times New Roman" panose="02020603050405020304" pitchFamily="18" charset="0"/>
            </a:endParaRPr>
          </a:p>
          <a:p>
            <a:pPr algn="ctr"/>
            <a:endParaRPr lang="en-US" altLang="ja-JP" sz="2000" b="1" dirty="0">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sz="4724" b="1" dirty="0">
                <a:latin typeface="メイリオ" panose="020B0604030504040204" pitchFamily="50" charset="-128"/>
                <a:ea typeface="メイリオ" panose="020B0604030504040204" pitchFamily="50" charset="-128"/>
                <a:cs typeface="Times New Roman" panose="02020603050405020304" pitchFamily="18" charset="0"/>
              </a:rPr>
              <a:t>姿勢状態推定</a:t>
            </a:r>
            <a:endParaRPr lang="en-US" altLang="ja-JP" sz="4724" b="1" dirty="0">
              <a:latin typeface="メイリオ" panose="020B0604030504040204" pitchFamily="50" charset="-128"/>
              <a:ea typeface="メイリオ" panose="020B0604030504040204" pitchFamily="50" charset="-128"/>
              <a:cs typeface="Times New Roman" panose="02020603050405020304" pitchFamily="18" charset="0"/>
            </a:endParaRPr>
          </a:p>
          <a:p>
            <a:pPr algn="ctr"/>
            <a:endParaRPr lang="en-US" altLang="ja-JP" sz="4724"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50697573-7622-728F-F280-728BCE3FFE0E}"/>
              </a:ext>
            </a:extLst>
          </p:cNvPr>
          <p:cNvSpPr txBox="1"/>
          <p:nvPr/>
        </p:nvSpPr>
        <p:spPr>
          <a:xfrm>
            <a:off x="7809473" y="2219274"/>
            <a:ext cx="6604001" cy="646331"/>
          </a:xfrm>
          <a:prstGeom prst="rect">
            <a:avLst/>
          </a:prstGeom>
          <a:noFill/>
        </p:spPr>
        <p:txBody>
          <a:bodyPr wrap="square" rtlCol="0">
            <a:spAutoFit/>
          </a:bodyPr>
          <a:lstStyle/>
          <a:p>
            <a:r>
              <a:rPr lang="ja-JP" altLang="en-US" sz="3600" b="1" dirty="0">
                <a:latin typeface="メイリオ" panose="020B0604030504040204" pitchFamily="50" charset="-128"/>
                <a:ea typeface="メイリオ" panose="020B0604030504040204" pitchFamily="50" charset="-128"/>
              </a:rPr>
              <a:t>予測のステップ</a:t>
            </a:r>
          </a:p>
        </p:txBody>
      </p:sp>
      <p:sp>
        <p:nvSpPr>
          <p:cNvPr id="27" name="テキスト ボックス 26">
            <a:extLst>
              <a:ext uri="{FF2B5EF4-FFF2-40B4-BE49-F238E27FC236}">
                <a16:creationId xmlns:a16="http://schemas.microsoft.com/office/drawing/2014/main" id="{B7FAAF3C-D1A1-251C-2A25-A181CD056EA9}"/>
              </a:ext>
            </a:extLst>
          </p:cNvPr>
          <p:cNvSpPr txBox="1"/>
          <p:nvPr/>
        </p:nvSpPr>
        <p:spPr>
          <a:xfrm>
            <a:off x="7809473" y="4643377"/>
            <a:ext cx="6669531" cy="646331"/>
          </a:xfrm>
          <a:prstGeom prst="rect">
            <a:avLst/>
          </a:prstGeom>
          <a:noFill/>
        </p:spPr>
        <p:txBody>
          <a:bodyPr wrap="square" rtlCol="0">
            <a:spAutoFit/>
          </a:bodyPr>
          <a:lstStyle/>
          <a:p>
            <a:r>
              <a:rPr lang="ja-JP" altLang="en-US" sz="3600" b="1" dirty="0">
                <a:latin typeface="メイリオ" panose="020B0604030504040204" pitchFamily="50" charset="-128"/>
                <a:ea typeface="メイリオ" panose="020B0604030504040204" pitchFamily="50" charset="-128"/>
              </a:rPr>
              <a:t>更新のステップ</a:t>
            </a:r>
          </a:p>
        </p:txBody>
      </p:sp>
      <p:sp>
        <p:nvSpPr>
          <p:cNvPr id="31" name="楕円 30">
            <a:extLst>
              <a:ext uri="{FF2B5EF4-FFF2-40B4-BE49-F238E27FC236}">
                <a16:creationId xmlns:a16="http://schemas.microsoft.com/office/drawing/2014/main" id="{A4DB540D-6115-1C83-B844-672FB1A210E2}"/>
              </a:ext>
            </a:extLst>
          </p:cNvPr>
          <p:cNvSpPr/>
          <p:nvPr/>
        </p:nvSpPr>
        <p:spPr>
          <a:xfrm>
            <a:off x="1147762" y="10324296"/>
            <a:ext cx="8504063" cy="4252031"/>
          </a:xfrm>
          <a:prstGeom prst="ellipse">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32" name="テキスト ボックス 31">
            <a:extLst>
              <a:ext uri="{FF2B5EF4-FFF2-40B4-BE49-F238E27FC236}">
                <a16:creationId xmlns:a16="http://schemas.microsoft.com/office/drawing/2014/main" id="{2202E938-4FD8-BD0D-07AF-DEFED9256F64}"/>
              </a:ext>
            </a:extLst>
          </p:cNvPr>
          <p:cNvSpPr txBox="1"/>
          <p:nvPr/>
        </p:nvSpPr>
        <p:spPr>
          <a:xfrm>
            <a:off x="10599659" y="9384885"/>
            <a:ext cx="7593240" cy="1073820"/>
          </a:xfrm>
          <a:prstGeom prst="rect">
            <a:avLst/>
          </a:prstGeom>
          <a:noFill/>
        </p:spPr>
        <p:txBody>
          <a:bodyPr wrap="square" rtlCol="0">
            <a:spAutoFit/>
          </a:bodyPr>
          <a:lstStyle/>
          <a:p>
            <a:pPr algn="ctr"/>
            <a:r>
              <a:rPr lang="ja-JP" altLang="en-US" sz="6378" b="1" dirty="0">
                <a:latin typeface="メイリオ" panose="020B0604030504040204" pitchFamily="50" charset="-128"/>
                <a:ea typeface="メイリオ" panose="020B0604030504040204" pitchFamily="50" charset="-128"/>
              </a:rPr>
              <a:t>機械学習</a:t>
            </a:r>
          </a:p>
        </p:txBody>
      </p:sp>
      <p:sp>
        <p:nvSpPr>
          <p:cNvPr id="33" name="楕円 32">
            <a:extLst>
              <a:ext uri="{FF2B5EF4-FFF2-40B4-BE49-F238E27FC236}">
                <a16:creationId xmlns:a16="http://schemas.microsoft.com/office/drawing/2014/main" id="{51E7F036-47C5-369D-091C-6B1D71AB7E4D}"/>
              </a:ext>
            </a:extLst>
          </p:cNvPr>
          <p:cNvSpPr/>
          <p:nvPr/>
        </p:nvSpPr>
        <p:spPr>
          <a:xfrm>
            <a:off x="9913439" y="10383728"/>
            <a:ext cx="8504063" cy="4252031"/>
          </a:xfrm>
          <a:prstGeom prst="ellipse">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34" name="楕円 33">
            <a:extLst>
              <a:ext uri="{FF2B5EF4-FFF2-40B4-BE49-F238E27FC236}">
                <a16:creationId xmlns:a16="http://schemas.microsoft.com/office/drawing/2014/main" id="{CC9C9A6E-3E72-D29A-BD39-F54E098DD986}"/>
              </a:ext>
            </a:extLst>
          </p:cNvPr>
          <p:cNvSpPr/>
          <p:nvPr/>
        </p:nvSpPr>
        <p:spPr>
          <a:xfrm>
            <a:off x="18679116" y="10324296"/>
            <a:ext cx="8504063" cy="4252031"/>
          </a:xfrm>
          <a:prstGeom prst="ellipse">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44"/>
          </a:p>
        </p:txBody>
      </p:sp>
      <p:sp>
        <p:nvSpPr>
          <p:cNvPr id="35" name="正方形/長方形 34">
            <a:extLst>
              <a:ext uri="{FF2B5EF4-FFF2-40B4-BE49-F238E27FC236}">
                <a16:creationId xmlns:a16="http://schemas.microsoft.com/office/drawing/2014/main" id="{9C77072E-C68E-33F2-C081-1A966B02155D}"/>
              </a:ext>
            </a:extLst>
          </p:cNvPr>
          <p:cNvSpPr/>
          <p:nvPr/>
        </p:nvSpPr>
        <p:spPr>
          <a:xfrm>
            <a:off x="9787562" y="14864739"/>
            <a:ext cx="8996776" cy="557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88" b="1" dirty="0">
                <a:solidFill>
                  <a:schemeClr val="tx1"/>
                </a:solidFill>
                <a:latin typeface="メイリオ" panose="020B0604030504040204" pitchFamily="50" charset="-128"/>
                <a:ea typeface="メイリオ" panose="020B0604030504040204" pitchFamily="50" charset="-128"/>
              </a:rPr>
              <a:t>最適化アルゴリズム</a:t>
            </a:r>
            <a:r>
              <a:rPr lang="en-US" altLang="ja-JP" sz="4488" b="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rPr>
              <a:t>Adam</a:t>
            </a:r>
            <a:r>
              <a:rPr lang="ja-JP" altLang="en-US" sz="4488" b="1" dirty="0">
                <a:solidFill>
                  <a:schemeClr val="tx1"/>
                </a:solidFill>
                <a:latin typeface="メイリオ" panose="020B0604030504040204" pitchFamily="50" charset="-128"/>
                <a:ea typeface="メイリオ" panose="020B0604030504040204" pitchFamily="50" charset="-128"/>
              </a:rPr>
              <a:t>で予測</a:t>
            </a:r>
          </a:p>
        </p:txBody>
      </p:sp>
      <p:sp>
        <p:nvSpPr>
          <p:cNvPr id="4" name="テキスト ボックス 3">
            <a:extLst>
              <a:ext uri="{FF2B5EF4-FFF2-40B4-BE49-F238E27FC236}">
                <a16:creationId xmlns:a16="http://schemas.microsoft.com/office/drawing/2014/main" id="{BB9BB778-3AAD-60AF-AAFF-858FB220F76B}"/>
              </a:ext>
            </a:extLst>
          </p:cNvPr>
          <p:cNvSpPr txBox="1"/>
          <p:nvPr/>
        </p:nvSpPr>
        <p:spPr>
          <a:xfrm>
            <a:off x="692399" y="1427574"/>
            <a:ext cx="6851149" cy="819327"/>
          </a:xfrm>
          <a:prstGeom prst="rect">
            <a:avLst/>
          </a:prstGeom>
          <a:solidFill>
            <a:schemeClr val="accent4">
              <a:lumMod val="20000"/>
              <a:lumOff val="80000"/>
            </a:schemeClr>
          </a:solidFill>
          <a:ln w="38100">
            <a:solidFill>
              <a:schemeClr val="tx1"/>
            </a:solidFill>
          </a:ln>
        </p:spPr>
        <p:txBody>
          <a:bodyPr wrap="square" rtlCol="0">
            <a:spAutoFit/>
          </a:bodyPr>
          <a:lstStyle/>
          <a:p>
            <a:pPr algn="ctr"/>
            <a:r>
              <a:rPr lang="ja-JP" altLang="en-US" sz="4724" b="1" dirty="0">
                <a:latin typeface="メイリオ" panose="020B0604030504040204" pitchFamily="50" charset="-128"/>
                <a:ea typeface="メイリオ" panose="020B0604030504040204" pitchFamily="50" charset="-128"/>
                <a:cs typeface="Times New Roman" panose="02020603050405020304" pitchFamily="18" charset="0"/>
              </a:rPr>
              <a:t>拡張カルマンフィルタ</a:t>
            </a:r>
          </a:p>
        </p:txBody>
      </p:sp>
      <p:sp>
        <p:nvSpPr>
          <p:cNvPr id="38" name="テキスト ボックス 37">
            <a:extLst>
              <a:ext uri="{FF2B5EF4-FFF2-40B4-BE49-F238E27FC236}">
                <a16:creationId xmlns:a16="http://schemas.microsoft.com/office/drawing/2014/main" id="{72AF5CB1-489E-7ED9-D0A5-D31C046E7BC0}"/>
              </a:ext>
            </a:extLst>
          </p:cNvPr>
          <p:cNvSpPr txBox="1"/>
          <p:nvPr/>
        </p:nvSpPr>
        <p:spPr>
          <a:xfrm>
            <a:off x="3505711" y="10875771"/>
            <a:ext cx="4785146" cy="3416320"/>
          </a:xfrm>
          <a:prstGeom prst="rect">
            <a:avLst/>
          </a:prstGeom>
          <a:noFill/>
        </p:spPr>
        <p:txBody>
          <a:bodyPr wrap="square" rtlCol="0">
            <a:spAutoFit/>
          </a:bodyPr>
          <a:lstStyle/>
          <a:p>
            <a:r>
              <a:rPr lang="ja-JP" altLang="en-US" sz="5400" b="1" dirty="0">
                <a:latin typeface="メイリオ" panose="020B0604030504040204" pitchFamily="50" charset="-128"/>
                <a:ea typeface="メイリオ" panose="020B0604030504040204" pitchFamily="50" charset="-128"/>
              </a:rPr>
              <a:t>足元データ</a:t>
            </a:r>
            <a:endParaRPr lang="en-US" altLang="ja-JP" sz="5400" b="1" dirty="0">
              <a:latin typeface="メイリオ" panose="020B0604030504040204" pitchFamily="50" charset="-128"/>
              <a:ea typeface="メイリオ" panose="020B0604030504040204" pitchFamily="50" charset="-128"/>
            </a:endParaRPr>
          </a:p>
          <a:p>
            <a:r>
              <a:rPr lang="ja-JP" altLang="en-US" sz="5400" b="1" dirty="0">
                <a:latin typeface="メイリオ" panose="020B0604030504040204" pitchFamily="50" charset="-128"/>
                <a:ea typeface="メイリオ" panose="020B0604030504040204" pitchFamily="50" charset="-128"/>
              </a:rPr>
              <a:t>・圧力</a:t>
            </a:r>
            <a:endParaRPr lang="en-US" altLang="ja-JP" sz="5400" b="1" dirty="0">
              <a:latin typeface="メイリオ" panose="020B0604030504040204" pitchFamily="50" charset="-128"/>
              <a:ea typeface="メイリオ" panose="020B0604030504040204" pitchFamily="50" charset="-128"/>
            </a:endParaRPr>
          </a:p>
          <a:p>
            <a:r>
              <a:rPr lang="ja-JP" altLang="en-US" sz="5400" b="1" dirty="0">
                <a:latin typeface="メイリオ" panose="020B0604030504040204" pitchFamily="50" charset="-128"/>
                <a:ea typeface="メイリオ" panose="020B0604030504040204" pitchFamily="50" charset="-128"/>
              </a:rPr>
              <a:t>・加速度</a:t>
            </a:r>
            <a:endParaRPr lang="en-US" altLang="ja-JP" sz="5400" b="1" dirty="0">
              <a:latin typeface="メイリオ" panose="020B0604030504040204" pitchFamily="50" charset="-128"/>
              <a:ea typeface="メイリオ" panose="020B0604030504040204" pitchFamily="50" charset="-128"/>
            </a:endParaRPr>
          </a:p>
          <a:p>
            <a:r>
              <a:rPr lang="ja-JP" altLang="en-US" sz="5400" b="1" dirty="0">
                <a:latin typeface="メイリオ" panose="020B0604030504040204" pitchFamily="50" charset="-128"/>
                <a:ea typeface="メイリオ" panose="020B0604030504040204" pitchFamily="50" charset="-128"/>
              </a:rPr>
              <a:t>・角速度</a:t>
            </a:r>
            <a:endParaRPr lang="ja-JP" altLang="en-US" sz="4724" b="1"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F22C1907-BF59-4389-5002-F0940B9BCFD0}"/>
              </a:ext>
            </a:extLst>
          </p:cNvPr>
          <p:cNvSpPr txBox="1"/>
          <p:nvPr/>
        </p:nvSpPr>
        <p:spPr>
          <a:xfrm>
            <a:off x="10730395" y="12129717"/>
            <a:ext cx="7109671" cy="923330"/>
          </a:xfrm>
          <a:prstGeom prst="rect">
            <a:avLst/>
          </a:prstGeom>
          <a:noFill/>
        </p:spPr>
        <p:txBody>
          <a:bodyPr wrap="square" rtlCol="0">
            <a:spAutoFit/>
          </a:bodyPr>
          <a:lstStyle/>
          <a:p>
            <a:pPr algn="ctr"/>
            <a:r>
              <a:rPr lang="ja-JP" altLang="en-US" sz="5400" b="1" dirty="0">
                <a:latin typeface="メイリオ" panose="020B0604030504040204" pitchFamily="50" charset="-128"/>
                <a:ea typeface="メイリオ" panose="020B0604030504040204" pitchFamily="50" charset="-128"/>
              </a:rPr>
              <a:t>拡張カルマンフィルタ</a:t>
            </a:r>
          </a:p>
        </p:txBody>
      </p:sp>
      <p:sp>
        <p:nvSpPr>
          <p:cNvPr id="41" name="テキスト ボックス 40">
            <a:extLst>
              <a:ext uri="{FF2B5EF4-FFF2-40B4-BE49-F238E27FC236}">
                <a16:creationId xmlns:a16="http://schemas.microsoft.com/office/drawing/2014/main" id="{312BA35A-EFE1-DF47-05EC-A9AE26427763}"/>
              </a:ext>
            </a:extLst>
          </p:cNvPr>
          <p:cNvSpPr txBox="1"/>
          <p:nvPr/>
        </p:nvSpPr>
        <p:spPr>
          <a:xfrm>
            <a:off x="20211893" y="12048078"/>
            <a:ext cx="5438508" cy="923330"/>
          </a:xfrm>
          <a:prstGeom prst="rect">
            <a:avLst/>
          </a:prstGeom>
          <a:noFill/>
        </p:spPr>
        <p:txBody>
          <a:bodyPr wrap="square" rtlCol="0">
            <a:spAutoFit/>
          </a:bodyPr>
          <a:lstStyle/>
          <a:p>
            <a:pPr algn="ctr"/>
            <a:r>
              <a:rPr lang="ja-JP" altLang="en-US" sz="5400" b="1" dirty="0">
                <a:latin typeface="メイリオ" panose="020B0604030504040204" pitchFamily="50" charset="-128"/>
                <a:ea typeface="メイリオ" panose="020B0604030504040204" pitchFamily="50" charset="-128"/>
              </a:rPr>
              <a:t>足裏重心データ</a:t>
            </a:r>
          </a:p>
        </p:txBody>
      </p:sp>
      <p:pic>
        <p:nvPicPr>
          <p:cNvPr id="16" name="図 15">
            <a:extLst>
              <a:ext uri="{FF2B5EF4-FFF2-40B4-BE49-F238E27FC236}">
                <a16:creationId xmlns:a16="http://schemas.microsoft.com/office/drawing/2014/main" id="{F990E667-47BC-A7D3-189A-F6DAE3625607}"/>
              </a:ext>
            </a:extLst>
          </p:cNvPr>
          <p:cNvPicPr>
            <a:picLocks noChangeAspect="1"/>
          </p:cNvPicPr>
          <p:nvPr/>
        </p:nvPicPr>
        <p:blipFill rotWithShape="1">
          <a:blip r:embed="rId4">
            <a:extLst>
              <a:ext uri="{28A0092B-C50C-407E-A947-70E740481C1C}">
                <a14:useLocalDpi xmlns:a14="http://schemas.microsoft.com/office/drawing/2010/main" val="0"/>
              </a:ext>
            </a:extLst>
          </a:blip>
          <a:srcRect l="67127" t="31082" r="12352" b="51166"/>
          <a:stretch/>
        </p:blipFill>
        <p:spPr>
          <a:xfrm>
            <a:off x="7852395" y="5289708"/>
            <a:ext cx="6070074" cy="3500585"/>
          </a:xfrm>
          <a:prstGeom prst="rect">
            <a:avLst/>
          </a:prstGeom>
          <a:ln w="38100">
            <a:solidFill>
              <a:srgbClr val="FFC000"/>
            </a:solidFill>
          </a:ln>
        </p:spPr>
      </p:pic>
    </p:spTree>
    <p:extLst>
      <p:ext uri="{BB962C8B-B14F-4D97-AF65-F5344CB8AC3E}">
        <p14:creationId xmlns:p14="http://schemas.microsoft.com/office/powerpoint/2010/main" val="262769834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13105</TotalTime>
  <Words>436</Words>
  <Application>Microsoft Office PowerPoint</Application>
  <PresentationFormat>ユーザー設定</PresentationFormat>
  <Paragraphs>83</Paragraphs>
  <Slides>14</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14</vt:i4>
      </vt:variant>
    </vt:vector>
  </HeadingPairs>
  <TitlesOfParts>
    <vt:vector size="25" baseType="lpstr">
      <vt:lpstr>HGP明朝B</vt:lpstr>
      <vt:lpstr>HGS明朝B</vt:lpstr>
      <vt:lpstr>HG明朝B</vt:lpstr>
      <vt:lpstr>メイリオ</vt:lpstr>
      <vt:lpstr>游明朝</vt:lpstr>
      <vt:lpstr>Arial</vt:lpstr>
      <vt:lpstr>Calibri</vt:lpstr>
      <vt:lpstr>Calibri Light</vt:lpstr>
      <vt:lpstr>Cambria Math</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大森 一輝</dc:creator>
  <cp:lastModifiedBy>中市　新太</cp:lastModifiedBy>
  <cp:revision>219</cp:revision>
  <dcterms:created xsi:type="dcterms:W3CDTF">2022-10-07T01:22:00Z</dcterms:created>
  <dcterms:modified xsi:type="dcterms:W3CDTF">2023-09-29T04:09:53Z</dcterms:modified>
</cp:coreProperties>
</file>