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2" r:id="rId3"/>
    <p:sldId id="269" r:id="rId4"/>
    <p:sldId id="270" r:id="rId5"/>
    <p:sldId id="271" r:id="rId6"/>
    <p:sldId id="256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カ ズ" initials="カズ" lastIdx="1" clrIdx="0">
    <p:extLst>
      <p:ext uri="{19B8F6BF-5375-455C-9EA6-DF929625EA0E}">
        <p15:presenceInfo xmlns:p15="http://schemas.microsoft.com/office/powerpoint/2012/main" userId="7fb4fd305a2cee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6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 " userId="49290873-8b5b-470c-8130-3b86e2741a51" providerId="ADAL" clId="{DAEC6102-D5BD-42AF-8368-FFBCD5D86412}"/>
    <pc:docChg chg="undo custSel addSld modSld sldOrd">
      <pc:chgData name=" " userId="49290873-8b5b-470c-8130-3b86e2741a51" providerId="ADAL" clId="{DAEC6102-D5BD-42AF-8368-FFBCD5D86412}" dt="2023-10-05T06:36:30.487" v="2146" actId="1076"/>
      <pc:docMkLst>
        <pc:docMk/>
      </pc:docMkLst>
      <pc:sldChg chg="addSp delSp modSp add">
        <pc:chgData name=" " userId="49290873-8b5b-470c-8130-3b86e2741a51" providerId="ADAL" clId="{DAEC6102-D5BD-42AF-8368-FFBCD5D86412}" dt="2023-10-05T06:36:30.487" v="2146" actId="1076"/>
        <pc:sldMkLst>
          <pc:docMk/>
          <pc:sldMk cId="2191110145" sldId="269"/>
        </pc:sldMkLst>
        <pc:spChg chg="add mod">
          <ac:chgData name=" " userId="49290873-8b5b-470c-8130-3b86e2741a51" providerId="ADAL" clId="{DAEC6102-D5BD-42AF-8368-FFBCD5D86412}" dt="2023-10-05T06:36:30.487" v="2146" actId="1076"/>
          <ac:spMkLst>
            <pc:docMk/>
            <pc:sldMk cId="2191110145" sldId="269"/>
            <ac:spMk id="5" creationId="{D2890A5C-3254-4E88-AA0B-A99934C7960E}"/>
          </ac:spMkLst>
        </pc:spChg>
        <pc:spChg chg="mod">
          <ac:chgData name=" " userId="49290873-8b5b-470c-8130-3b86e2741a51" providerId="ADAL" clId="{DAEC6102-D5BD-42AF-8368-FFBCD5D86412}" dt="2023-10-04T05:12:12.909" v="153" actId="1076"/>
          <ac:spMkLst>
            <pc:docMk/>
            <pc:sldMk cId="2191110145" sldId="269"/>
            <ac:spMk id="8" creationId="{CFE9AF1F-A481-3C43-3B0A-C06E4999B344}"/>
          </ac:spMkLst>
        </pc:spChg>
        <pc:spChg chg="add del mod">
          <ac:chgData name=" " userId="49290873-8b5b-470c-8130-3b86e2741a51" providerId="ADAL" clId="{DAEC6102-D5BD-42AF-8368-FFBCD5D86412}" dt="2023-10-04T05:08:33.537" v="33" actId="478"/>
          <ac:spMkLst>
            <pc:docMk/>
            <pc:sldMk cId="2191110145" sldId="269"/>
            <ac:spMk id="9" creationId="{BF755942-8B53-4234-941B-1375B67F751E}"/>
          </ac:spMkLst>
        </pc:spChg>
        <pc:spChg chg="add mod">
          <ac:chgData name=" " userId="49290873-8b5b-470c-8130-3b86e2741a51" providerId="ADAL" clId="{DAEC6102-D5BD-42AF-8368-FFBCD5D86412}" dt="2023-10-04T05:26:37.213" v="627" actId="1076"/>
          <ac:spMkLst>
            <pc:docMk/>
            <pc:sldMk cId="2191110145" sldId="269"/>
            <ac:spMk id="13" creationId="{FE2EC0DE-38D9-4702-BA93-1FE4C7C246EF}"/>
          </ac:spMkLst>
        </pc:spChg>
        <pc:spChg chg="add mod">
          <ac:chgData name=" " userId="49290873-8b5b-470c-8130-3b86e2741a51" providerId="ADAL" clId="{DAEC6102-D5BD-42AF-8368-FFBCD5D86412}" dt="2023-10-05T06:35:37.795" v="2144" actId="1076"/>
          <ac:spMkLst>
            <pc:docMk/>
            <pc:sldMk cId="2191110145" sldId="269"/>
            <ac:spMk id="16" creationId="{93543EA2-C9B9-432E-B62F-029B742922B2}"/>
          </ac:spMkLst>
        </pc:spChg>
        <pc:spChg chg="add mod">
          <ac:chgData name=" " userId="49290873-8b5b-470c-8130-3b86e2741a51" providerId="ADAL" clId="{DAEC6102-D5BD-42AF-8368-FFBCD5D86412}" dt="2023-10-04T05:25:04.871" v="612" actId="1076"/>
          <ac:spMkLst>
            <pc:docMk/>
            <pc:sldMk cId="2191110145" sldId="269"/>
            <ac:spMk id="17" creationId="{1B018F20-17D3-4339-8288-9981A2556F4D}"/>
          </ac:spMkLst>
        </pc:spChg>
        <pc:spChg chg="add mod ord">
          <ac:chgData name=" " userId="49290873-8b5b-470c-8130-3b86e2741a51" providerId="ADAL" clId="{DAEC6102-D5BD-42AF-8368-FFBCD5D86412}" dt="2023-10-04T05:26:33.140" v="626" actId="14100"/>
          <ac:spMkLst>
            <pc:docMk/>
            <pc:sldMk cId="2191110145" sldId="269"/>
            <ac:spMk id="21" creationId="{57394B60-6A65-47FB-9597-4E287E5F9413}"/>
          </ac:spMkLst>
        </pc:spChg>
        <pc:spChg chg="add del mod">
          <ac:chgData name=" " userId="49290873-8b5b-470c-8130-3b86e2741a51" providerId="ADAL" clId="{DAEC6102-D5BD-42AF-8368-FFBCD5D86412}" dt="2023-10-04T05:25:31.674" v="615" actId="478"/>
          <ac:spMkLst>
            <pc:docMk/>
            <pc:sldMk cId="2191110145" sldId="269"/>
            <ac:spMk id="27" creationId="{EB5D4E4D-6977-45D8-B8E6-E6B676528555}"/>
          </ac:spMkLst>
        </pc:spChg>
        <pc:picChg chg="add del mod">
          <ac:chgData name=" " userId="49290873-8b5b-470c-8130-3b86e2741a51" providerId="ADAL" clId="{DAEC6102-D5BD-42AF-8368-FFBCD5D86412}" dt="2023-10-04T05:09:50.272" v="52" actId="478"/>
          <ac:picMkLst>
            <pc:docMk/>
            <pc:sldMk cId="2191110145" sldId="269"/>
            <ac:picMk id="6" creationId="{C7777140-104A-421C-9F44-45506CCEEECC}"/>
          </ac:picMkLst>
        </pc:picChg>
        <pc:picChg chg="add mod">
          <ac:chgData name=" " userId="49290873-8b5b-470c-8130-3b86e2741a51" providerId="ADAL" clId="{DAEC6102-D5BD-42AF-8368-FFBCD5D86412}" dt="2023-10-04T05:09:52.718" v="53" actId="1076"/>
          <ac:picMkLst>
            <pc:docMk/>
            <pc:sldMk cId="2191110145" sldId="269"/>
            <ac:picMk id="10" creationId="{00D469B8-5A9F-4877-B7CA-D71EAC1A8915}"/>
          </ac:picMkLst>
        </pc:picChg>
        <pc:picChg chg="add mod">
          <ac:chgData name=" " userId="49290873-8b5b-470c-8130-3b86e2741a51" providerId="ADAL" clId="{DAEC6102-D5BD-42AF-8368-FFBCD5D86412}" dt="2023-10-04T05:09:46.767" v="49" actId="1076"/>
          <ac:picMkLst>
            <pc:docMk/>
            <pc:sldMk cId="2191110145" sldId="269"/>
            <ac:picMk id="11" creationId="{71F7F557-8C51-4F2A-85B2-FFD0166C9434}"/>
          </ac:picMkLst>
        </pc:picChg>
        <pc:picChg chg="add mod">
          <ac:chgData name=" " userId="49290873-8b5b-470c-8130-3b86e2741a51" providerId="ADAL" clId="{DAEC6102-D5BD-42AF-8368-FFBCD5D86412}" dt="2023-10-04T05:09:44.461" v="48" actId="1076"/>
          <ac:picMkLst>
            <pc:docMk/>
            <pc:sldMk cId="2191110145" sldId="269"/>
            <ac:picMk id="12" creationId="{6B9BC9AC-2FDE-4EA5-BD2F-C5E16BC9B907}"/>
          </ac:picMkLst>
        </pc:picChg>
        <pc:picChg chg="add mod">
          <ac:chgData name=" " userId="49290873-8b5b-470c-8130-3b86e2741a51" providerId="ADAL" clId="{DAEC6102-D5BD-42AF-8368-FFBCD5D86412}" dt="2023-10-04T05:25:38.430" v="616" actId="1076"/>
          <ac:picMkLst>
            <pc:docMk/>
            <pc:sldMk cId="2191110145" sldId="269"/>
            <ac:picMk id="15" creationId="{92297F7B-C14E-4123-8A6D-0123B1913D97}"/>
          </ac:picMkLst>
        </pc:picChg>
        <pc:picChg chg="add mod">
          <ac:chgData name=" " userId="49290873-8b5b-470c-8130-3b86e2741a51" providerId="ADAL" clId="{DAEC6102-D5BD-42AF-8368-FFBCD5D86412}" dt="2023-10-04T05:25:39.444" v="617" actId="1076"/>
          <ac:picMkLst>
            <pc:docMk/>
            <pc:sldMk cId="2191110145" sldId="269"/>
            <ac:picMk id="18" creationId="{053AC032-9C20-4625-ABF9-BBF05CD03AB3}"/>
          </ac:picMkLst>
        </pc:picChg>
        <pc:picChg chg="add mod">
          <ac:chgData name=" " userId="49290873-8b5b-470c-8130-3b86e2741a51" providerId="ADAL" clId="{DAEC6102-D5BD-42AF-8368-FFBCD5D86412}" dt="2023-10-04T05:25:41.041" v="618" actId="1076"/>
          <ac:picMkLst>
            <pc:docMk/>
            <pc:sldMk cId="2191110145" sldId="269"/>
            <ac:picMk id="19" creationId="{FBCA5CA0-4DC5-414D-AC04-8518C2D53AC9}"/>
          </ac:picMkLst>
        </pc:picChg>
        <pc:picChg chg="add del">
          <ac:chgData name=" " userId="49290873-8b5b-470c-8130-3b86e2741a51" providerId="ADAL" clId="{DAEC6102-D5BD-42AF-8368-FFBCD5D86412}" dt="2023-10-04T05:21:47.589" v="564" actId="478"/>
          <ac:picMkLst>
            <pc:docMk/>
            <pc:sldMk cId="2191110145" sldId="269"/>
            <ac:picMk id="20" creationId="{7E877B7D-0146-48AD-ABC4-BD24FA98AD6F}"/>
          </ac:picMkLst>
        </pc:picChg>
        <pc:cxnChg chg="add del mod">
          <ac:chgData name=" " userId="49290873-8b5b-470c-8130-3b86e2741a51" providerId="ADAL" clId="{DAEC6102-D5BD-42AF-8368-FFBCD5D86412}" dt="2023-10-04T05:24:30.759" v="604" actId="11529"/>
          <ac:cxnSpMkLst>
            <pc:docMk/>
            <pc:sldMk cId="2191110145" sldId="269"/>
            <ac:cxnSpMk id="23" creationId="{AF6CCD91-E333-46C6-AA86-90159BB62014}"/>
          </ac:cxnSpMkLst>
        </pc:cxnChg>
        <pc:cxnChg chg="add del mod">
          <ac:chgData name=" " userId="49290873-8b5b-470c-8130-3b86e2741a51" providerId="ADAL" clId="{DAEC6102-D5BD-42AF-8368-FFBCD5D86412}" dt="2023-10-04T05:24:43.876" v="607" actId="478"/>
          <ac:cxnSpMkLst>
            <pc:docMk/>
            <pc:sldMk cId="2191110145" sldId="269"/>
            <ac:cxnSpMk id="25" creationId="{B8EC68CA-5294-495A-AB4E-658452F15AE4}"/>
          </ac:cxnSpMkLst>
        </pc:cxnChg>
      </pc:sldChg>
      <pc:sldChg chg="addSp modSp add ord">
        <pc:chgData name=" " userId="49290873-8b5b-470c-8130-3b86e2741a51" providerId="ADAL" clId="{DAEC6102-D5BD-42AF-8368-FFBCD5D86412}" dt="2023-10-04T05:34:30.787" v="737" actId="1076"/>
        <pc:sldMkLst>
          <pc:docMk/>
          <pc:sldMk cId="2920202411" sldId="270"/>
        </pc:sldMkLst>
        <pc:spChg chg="mod">
          <ac:chgData name=" " userId="49290873-8b5b-470c-8130-3b86e2741a51" providerId="ADAL" clId="{DAEC6102-D5BD-42AF-8368-FFBCD5D86412}" dt="2023-10-04T05:28:06.552" v="669" actId="1076"/>
          <ac:spMkLst>
            <pc:docMk/>
            <pc:sldMk cId="2920202411" sldId="270"/>
            <ac:spMk id="8" creationId="{CFE9AF1F-A481-3C43-3B0A-C06E4999B344}"/>
          </ac:spMkLst>
        </pc:spChg>
        <pc:spChg chg="add mod">
          <ac:chgData name=" " userId="49290873-8b5b-470c-8130-3b86e2741a51" providerId="ADAL" clId="{DAEC6102-D5BD-42AF-8368-FFBCD5D86412}" dt="2023-10-04T05:29:44.747" v="735" actId="1076"/>
          <ac:spMkLst>
            <pc:docMk/>
            <pc:sldMk cId="2920202411" sldId="270"/>
            <ac:spMk id="9" creationId="{ED1B1ED0-D31E-4E45-BB69-E959393335CA}"/>
          </ac:spMkLst>
        </pc:spChg>
        <pc:picChg chg="add mod">
          <ac:chgData name=" " userId="49290873-8b5b-470c-8130-3b86e2741a51" providerId="ADAL" clId="{DAEC6102-D5BD-42AF-8368-FFBCD5D86412}" dt="2023-10-04T05:34:30.787" v="737" actId="1076"/>
          <ac:picMkLst>
            <pc:docMk/>
            <pc:sldMk cId="2920202411" sldId="270"/>
            <ac:picMk id="6" creationId="{A36B8FE2-7F9B-4C0D-B64B-116E580C6AA2}"/>
          </ac:picMkLst>
        </pc:picChg>
      </pc:sldChg>
      <pc:sldChg chg="addSp delSp modSp add ord">
        <pc:chgData name=" " userId="49290873-8b5b-470c-8130-3b86e2741a51" providerId="ADAL" clId="{DAEC6102-D5BD-42AF-8368-FFBCD5D86412}" dt="2023-10-04T06:37:37.386" v="2143" actId="14100"/>
        <pc:sldMkLst>
          <pc:docMk/>
          <pc:sldMk cId="3896435049" sldId="271"/>
        </pc:sldMkLst>
        <pc:spChg chg="add mod">
          <ac:chgData name=" " userId="49290873-8b5b-470c-8130-3b86e2741a51" providerId="ADAL" clId="{DAEC6102-D5BD-42AF-8368-FFBCD5D86412}" dt="2023-10-04T06:33:22.655" v="2117" actId="1076"/>
          <ac:spMkLst>
            <pc:docMk/>
            <pc:sldMk cId="3896435049" sldId="271"/>
            <ac:spMk id="5" creationId="{771D85BF-9038-4680-9751-2BCA2ADEF0B2}"/>
          </ac:spMkLst>
        </pc:spChg>
        <pc:spChg chg="mod">
          <ac:chgData name=" " userId="49290873-8b5b-470c-8130-3b86e2741a51" providerId="ADAL" clId="{DAEC6102-D5BD-42AF-8368-FFBCD5D86412}" dt="2023-10-04T06:23:34.774" v="2084" actId="20577"/>
          <ac:spMkLst>
            <pc:docMk/>
            <pc:sldMk cId="3896435049" sldId="271"/>
            <ac:spMk id="8" creationId="{CFE9AF1F-A481-3C43-3B0A-C06E4999B344}"/>
          </ac:spMkLst>
        </pc:spChg>
        <pc:spChg chg="add mod ord">
          <ac:chgData name=" " userId="49290873-8b5b-470c-8130-3b86e2741a51" providerId="ADAL" clId="{DAEC6102-D5BD-42AF-8368-FFBCD5D86412}" dt="2023-10-04T06:21:12.130" v="2007" actId="14100"/>
          <ac:spMkLst>
            <pc:docMk/>
            <pc:sldMk cId="3896435049" sldId="271"/>
            <ac:spMk id="16" creationId="{CBB4B75E-D445-4FA9-900D-9F922994B78B}"/>
          </ac:spMkLst>
        </pc:spChg>
        <pc:spChg chg="add del mod">
          <ac:chgData name=" " userId="49290873-8b5b-470c-8130-3b86e2741a51" providerId="ADAL" clId="{DAEC6102-D5BD-42AF-8368-FFBCD5D86412}" dt="2023-10-04T05:54:04.237" v="1059" actId="478"/>
          <ac:spMkLst>
            <pc:docMk/>
            <pc:sldMk cId="3896435049" sldId="271"/>
            <ac:spMk id="17" creationId="{A7398DD0-7A8D-413A-BD49-AE28D338F447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18" creationId="{B68E0E64-069A-41BD-B07B-043BBB9B9179}"/>
          </ac:spMkLst>
        </pc:spChg>
        <pc:spChg chg="add mod">
          <ac:chgData name=" " userId="49290873-8b5b-470c-8130-3b86e2741a51" providerId="ADAL" clId="{DAEC6102-D5BD-42AF-8368-FFBCD5D86412}" dt="2023-10-04T06:20:47.964" v="2005" actId="1076"/>
          <ac:spMkLst>
            <pc:docMk/>
            <pc:sldMk cId="3896435049" sldId="271"/>
            <ac:spMk id="19" creationId="{272F8764-2C7B-418B-92C8-65B5305A8947}"/>
          </ac:spMkLst>
        </pc:spChg>
        <pc:spChg chg="add del mod">
          <ac:chgData name=" " userId="49290873-8b5b-470c-8130-3b86e2741a51" providerId="ADAL" clId="{DAEC6102-D5BD-42AF-8368-FFBCD5D86412}" dt="2023-10-04T06:02:11.238" v="1403" actId="767"/>
          <ac:spMkLst>
            <pc:docMk/>
            <pc:sldMk cId="3896435049" sldId="271"/>
            <ac:spMk id="20" creationId="{032A022D-92DB-4E8D-B220-A78DB64FD7DE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21" creationId="{3F6E942D-6282-4D62-907E-29A02A3E0B56}"/>
          </ac:spMkLst>
        </pc:spChg>
        <pc:spChg chg="add mod">
          <ac:chgData name=" " userId="49290873-8b5b-470c-8130-3b86e2741a51" providerId="ADAL" clId="{DAEC6102-D5BD-42AF-8368-FFBCD5D86412}" dt="2023-10-04T06:20:52.789" v="2006" actId="1076"/>
          <ac:spMkLst>
            <pc:docMk/>
            <pc:sldMk cId="3896435049" sldId="271"/>
            <ac:spMk id="22" creationId="{FA911DAB-31B3-41B3-AFF0-65175086EE80}"/>
          </ac:spMkLst>
        </pc:spChg>
        <pc:spChg chg="add mod">
          <ac:chgData name=" " userId="49290873-8b5b-470c-8130-3b86e2741a51" providerId="ADAL" clId="{DAEC6102-D5BD-42AF-8368-FFBCD5D86412}" dt="2023-10-04T06:12:19.221" v="1687" actId="164"/>
          <ac:spMkLst>
            <pc:docMk/>
            <pc:sldMk cId="3896435049" sldId="271"/>
            <ac:spMk id="23" creationId="{82638740-36A9-4911-BD83-3822FE627BE1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4" creationId="{CCB58E96-45CE-4137-926E-968B05ED18D9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6" creationId="{1EFF8F12-7223-42E6-813D-28FDD9796732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7" creationId="{AF04BE10-7F6F-4681-8C28-CCF5651DBA24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8" creationId="{BCAFA3D6-3D45-4DE1-97DC-258DA71C59BC}"/>
          </ac:spMkLst>
        </pc:spChg>
        <pc:spChg chg="add mod">
          <ac:chgData name=" " userId="49290873-8b5b-470c-8130-3b86e2741a51" providerId="ADAL" clId="{DAEC6102-D5BD-42AF-8368-FFBCD5D86412}" dt="2023-10-04T06:26:36.936" v="2112" actId="164"/>
          <ac:spMkLst>
            <pc:docMk/>
            <pc:sldMk cId="3896435049" sldId="271"/>
            <ac:spMk id="29" creationId="{DBC39577-94F8-4D96-8646-6F3185F80E85}"/>
          </ac:spMkLst>
        </pc:spChg>
        <pc:spChg chg="add del mod">
          <ac:chgData name=" " userId="49290873-8b5b-470c-8130-3b86e2741a51" providerId="ADAL" clId="{DAEC6102-D5BD-42AF-8368-FFBCD5D86412}" dt="2023-10-04T06:25:34.243" v="2092" actId="478"/>
          <ac:spMkLst>
            <pc:docMk/>
            <pc:sldMk cId="3896435049" sldId="271"/>
            <ac:spMk id="32" creationId="{FFCAF960-51AC-4A49-A8F0-ECCFFDBFB260}"/>
          </ac:spMkLst>
        </pc:spChg>
        <pc:spChg chg="add mod">
          <ac:chgData name=" " userId="49290873-8b5b-470c-8130-3b86e2741a51" providerId="ADAL" clId="{DAEC6102-D5BD-42AF-8368-FFBCD5D86412}" dt="2023-10-04T06:26:01.907" v="2102" actId="164"/>
          <ac:spMkLst>
            <pc:docMk/>
            <pc:sldMk cId="3896435049" sldId="271"/>
            <ac:spMk id="33" creationId="{90494BBE-7AAB-4C15-831D-CBB0E46ABC06}"/>
          </ac:spMkLst>
        </pc:spChg>
        <pc:spChg chg="add mod">
          <ac:chgData name=" " userId="49290873-8b5b-470c-8130-3b86e2741a51" providerId="ADAL" clId="{DAEC6102-D5BD-42AF-8368-FFBCD5D86412}" dt="2023-10-04T06:37:37.386" v="2143" actId="14100"/>
          <ac:spMkLst>
            <pc:docMk/>
            <pc:sldMk cId="3896435049" sldId="271"/>
            <ac:spMk id="40" creationId="{BECA0402-1CF2-4A98-94C2-4A321F4E8D94}"/>
          </ac:spMkLst>
        </pc:spChg>
        <pc:grpChg chg="mod">
          <ac:chgData name=" " userId="49290873-8b5b-470c-8130-3b86e2741a51" providerId="ADAL" clId="{DAEC6102-D5BD-42AF-8368-FFBCD5D86412}" dt="2023-10-04T06:25:53.203" v="2101" actId="1076"/>
          <ac:grpSpMkLst>
            <pc:docMk/>
            <pc:sldMk cId="3896435049" sldId="271"/>
            <ac:grpSpMk id="4" creationId="{45D658C3-C425-4EC6-BFA0-57BC9B719A58}"/>
          </ac:grpSpMkLst>
        </pc:grpChg>
        <pc:grpChg chg="add mod">
          <ac:chgData name=" " userId="49290873-8b5b-470c-8130-3b86e2741a51" providerId="ADAL" clId="{DAEC6102-D5BD-42AF-8368-FFBCD5D86412}" dt="2023-10-04T06:33:17.005" v="2116" actId="1076"/>
          <ac:grpSpMkLst>
            <pc:docMk/>
            <pc:sldMk cId="3896435049" sldId="271"/>
            <ac:grpSpMk id="25" creationId="{B4AE35C0-EF7E-43CC-94E9-EF878EFCF6AA}"/>
          </ac:grpSpMkLst>
        </pc:grpChg>
        <pc:grpChg chg="add del mod">
          <ac:chgData name=" " userId="49290873-8b5b-470c-8130-3b86e2741a51" providerId="ADAL" clId="{DAEC6102-D5BD-42AF-8368-FFBCD5D86412}" dt="2023-10-04T06:33:04.630" v="2115" actId="478"/>
          <ac:grpSpMkLst>
            <pc:docMk/>
            <pc:sldMk cId="3896435049" sldId="271"/>
            <ac:grpSpMk id="34" creationId="{DEF78BEE-42BF-4C26-8353-487E89F4C99B}"/>
          </ac:grpSpMkLst>
        </pc:grpChg>
        <pc:grpChg chg="add mod">
          <ac:chgData name=" " userId="49290873-8b5b-470c-8130-3b86e2741a51" providerId="ADAL" clId="{DAEC6102-D5BD-42AF-8368-FFBCD5D86412}" dt="2023-10-04T06:37:27.866" v="2142" actId="1076"/>
          <ac:grpSpMkLst>
            <pc:docMk/>
            <pc:sldMk cId="3896435049" sldId="271"/>
            <ac:grpSpMk id="35" creationId="{26B98F41-EC58-4091-B65C-18054BE148DD}"/>
          </ac:grpSpMkLst>
        </pc:grpChg>
        <pc:picChg chg="add del mod">
          <ac:chgData name=" " userId="49290873-8b5b-470c-8130-3b86e2741a51" providerId="ADAL" clId="{DAEC6102-D5BD-42AF-8368-FFBCD5D86412}" dt="2023-10-04T05:53:49.397" v="1039" actId="478"/>
          <ac:picMkLst>
            <pc:docMk/>
            <pc:sldMk cId="3896435049" sldId="271"/>
            <ac:picMk id="9" creationId="{6632C050-2FD9-4C72-88C8-BE4E92EFA065}"/>
          </ac:picMkLst>
        </pc:picChg>
        <pc:picChg chg="add del mod">
          <ac:chgData name=" " userId="49290873-8b5b-470c-8130-3b86e2741a51" providerId="ADAL" clId="{DAEC6102-D5BD-42AF-8368-FFBCD5D86412}" dt="2023-10-04T05:53:44.192" v="1036" actId="478"/>
          <ac:picMkLst>
            <pc:docMk/>
            <pc:sldMk cId="3896435049" sldId="271"/>
            <ac:picMk id="11" creationId="{CEFAFD93-C379-4C5E-B533-90D673CD3097}"/>
          </ac:picMkLst>
        </pc:picChg>
        <pc:picChg chg="add del mod">
          <ac:chgData name=" " userId="49290873-8b5b-470c-8130-3b86e2741a51" providerId="ADAL" clId="{DAEC6102-D5BD-42AF-8368-FFBCD5D86412}" dt="2023-10-04T05:53:45.899" v="1037" actId="478"/>
          <ac:picMkLst>
            <pc:docMk/>
            <pc:sldMk cId="3896435049" sldId="271"/>
            <ac:picMk id="13" creationId="{93066870-8692-4AF2-8BE8-D1FB58E70C9B}"/>
          </ac:picMkLst>
        </pc:picChg>
        <pc:picChg chg="add del mod modCrop">
          <ac:chgData name=" " userId="49290873-8b5b-470c-8130-3b86e2741a51" providerId="ADAL" clId="{DAEC6102-D5BD-42AF-8368-FFBCD5D86412}" dt="2023-10-04T05:53:47.724" v="1038" actId="478"/>
          <ac:picMkLst>
            <pc:docMk/>
            <pc:sldMk cId="3896435049" sldId="271"/>
            <ac:picMk id="15" creationId="{D914812F-D3A5-4088-B564-380E4164EFBB}"/>
          </ac:picMkLst>
        </pc:picChg>
        <pc:picChg chg="add mod modCrop">
          <ac:chgData name=" " userId="49290873-8b5b-470c-8130-3b86e2741a51" providerId="ADAL" clId="{DAEC6102-D5BD-42AF-8368-FFBCD5D86412}" dt="2023-10-04T06:26:01.907" v="2102" actId="164"/>
          <ac:picMkLst>
            <pc:docMk/>
            <pc:sldMk cId="3896435049" sldId="271"/>
            <ac:picMk id="31" creationId="{A17A9E82-8CDB-44DF-AD19-2F91FC4FDF42}"/>
          </ac:picMkLst>
        </pc:picChg>
        <pc:picChg chg="add del mod">
          <ac:chgData name=" " userId="49290873-8b5b-470c-8130-3b86e2741a51" providerId="ADAL" clId="{DAEC6102-D5BD-42AF-8368-FFBCD5D86412}" dt="2023-10-04T06:34:00.129" v="2125" actId="478"/>
          <ac:picMkLst>
            <pc:docMk/>
            <pc:sldMk cId="3896435049" sldId="271"/>
            <ac:picMk id="37" creationId="{C57C1726-F3CD-4A4B-9A69-5AF45AF8044E}"/>
          </ac:picMkLst>
        </pc:picChg>
        <pc:picChg chg="add mod modCrop">
          <ac:chgData name=" " userId="49290873-8b5b-470c-8130-3b86e2741a51" providerId="ADAL" clId="{DAEC6102-D5BD-42AF-8368-FFBCD5D86412}" dt="2023-10-04T06:36:21.036" v="2141" actId="1076"/>
          <ac:picMkLst>
            <pc:docMk/>
            <pc:sldMk cId="3896435049" sldId="271"/>
            <ac:picMk id="39" creationId="{D36385EF-9965-403E-9FE7-771C5DC1177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B6DF9-5340-4E3A-980D-575DE1D5B391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93860-B63E-414B-9E2B-FC2B81EBBD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712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3EDCBF-6B93-3CE1-0726-B93AB2B72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7D74BAA-1E1D-53F9-052A-9ED628887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068FC2-D7DE-1276-5BF5-D97A78FE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E6EDCA-FBD3-8EC4-9BF2-489BD8CE0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A3115E-1DD5-E04B-27E6-C49B67E2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66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4213A13-62F2-D305-107F-A1F4684AF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B3BDF91-B1ED-3190-9128-FAA40D11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E6DFA98-E8B6-3EBC-8685-D913EA5B5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56DD47-95FA-6BA3-1923-23C67922B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DCCBC7E-C01F-97D6-936E-8B0E66C19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66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99F2C7F-46BA-0417-A6A5-9F536D5750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E7FB71C-10F1-F9DF-DB9D-DCF0E551D2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C5031D-EA9B-B97B-7333-6ED054A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C27261-F1A9-3659-BECD-67839B925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D0050F-1300-9141-7266-99D1F5E57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98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BF7D0A-EF1D-E0E0-A580-6CA2495E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59E6B0-936B-EA0D-2AD0-BBD618988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0CF4C0-2733-A712-A0A7-2DD55C5E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541657-224C-185C-5849-7FBD9541F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815D6EC-81BF-C1B9-AFDA-88EC355A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499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E4D603-099C-46B7-A1F1-55CC4F13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5752EF-0F76-00D7-E501-408A947F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8CBCF5-2847-A9C7-8AF2-8ED75E88D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FF27D9-943B-7E66-48D6-A1B50608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CC38ED-84C9-4C0C-8852-225AC944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15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76E909-7378-816F-605D-891D207ED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8483C32-C7BF-1F8E-1B7B-07E0BB356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4C4DED-02F5-1D17-D14A-D95DABAE5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6A14DFB-25E2-2A01-EA5E-E6F50258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C23403A-6364-1FFB-F457-3A93E7DD1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DC3543E-C955-E0C9-667F-8425C153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315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2BF673-7A74-3040-E2BE-1BAACD122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42724B-35CC-F41D-D25A-3B6281C83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26FA780-2F8F-D51D-FEDA-39F843887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0731C04-8673-1733-2882-0CD5D8FEF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FACDBBD-6DE4-C843-962D-ADFEBADB41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2489974-5F3F-356B-5F30-42FADEA3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DD364AE-3DD6-0F69-DA7C-DB18B0AE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241E24B-F709-792E-54B9-5A1B98A08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899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2C38F9-08D4-9334-6091-48274055F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497ECA2-51F0-C40D-00EA-B8C49CABF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D372D31-8D40-34CA-AF5D-0906E757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F292CC-9636-E691-E6D9-B21EC05B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576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0B44BFD-ED60-E4E2-043F-16685C68E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0471282-CE86-A61F-AD54-F80E22FDC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04D00E-886E-1E29-230F-DEEB37900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8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78EE8C-A20A-1AFD-3965-40A73FDB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205F02-BE06-DD35-A93F-46990D2D5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7C559D2-423D-E64C-46CD-2DCE1B2A1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DBBBAA2-1132-F34E-7644-9D430580B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D765C0-AA19-0A41-CF40-F4F91B17F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6B2E45-C14E-94E7-BA2F-A8FD85716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241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C8DCA6-E7E0-CB84-2D23-0F1726BF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B6EF06-91CC-A781-DA09-D525757723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201C08C-4395-7122-57AB-8EEE29B99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E56D65B-1476-3E66-A11B-B04FCD831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627DF5C-7A8D-6522-321E-CA1B8992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9AC4CC4-16BF-63CE-421A-4661F968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55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21941C-9E58-6C3C-0B78-07E218208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A969D62-4103-8A7A-E570-FA73EE108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7EBDD4-8F53-77DA-3D13-DE6A098BD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6125-E945-471E-A528-C803E83E2FF0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1DE56E-C9CE-73D1-A679-315AB6EAD0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44295E-6D05-B07B-98E3-B01EFB3251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5BEC5-D683-4EA5-81B4-D3231D0EED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02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9minuti.it/archivi-fantastici-e-dove-trovarli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rchive.org/details/us_patent_05536358_to_05545062_367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F61A894-602D-6371-1396-7A30DD3A03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90"/>
            <a:ext cx="12192000" cy="64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9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89625"/>
              <a:ext cx="7247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テンプレ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2769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吹き出し: 円形 20">
            <a:extLst>
              <a:ext uri="{FF2B5EF4-FFF2-40B4-BE49-F238E27FC236}">
                <a16:creationId xmlns:a16="http://schemas.microsoft.com/office/drawing/2014/main" id="{57394B60-6A65-47FB-9597-4E287E5F9413}"/>
              </a:ext>
            </a:extLst>
          </p:cNvPr>
          <p:cNvSpPr/>
          <p:nvPr/>
        </p:nvSpPr>
        <p:spPr>
          <a:xfrm>
            <a:off x="6741708" y="3250027"/>
            <a:ext cx="5117783" cy="3269356"/>
          </a:xfrm>
          <a:prstGeom prst="wedgeEllipseCallout">
            <a:avLst>
              <a:gd name="adj1" fmla="val -63102"/>
              <a:gd name="adj2" fmla="val -3129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61938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テキストマイニング</a:t>
              </a:r>
              <a:endParaRPr kumimoji="1" lang="ja-JP" altLang="en-US" sz="3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id="{00D469B8-5A9F-4877-B7CA-D71EAC1A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03652" y="2890474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71F7F557-8C51-4F2A-85B2-FFD0166C9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69270" y="3442065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B9BC9AC-2FDE-4EA5-BD2F-C5E16BC9B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7417" y="4087090"/>
            <a:ext cx="3591413" cy="2020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E2EC0DE-38D9-4702-BA93-1FE4C7C246EF}"/>
              </a:ext>
            </a:extLst>
          </p:cNvPr>
          <p:cNvSpPr txBox="1"/>
          <p:nvPr/>
        </p:nvSpPr>
        <p:spPr>
          <a:xfrm>
            <a:off x="627052" y="1270599"/>
            <a:ext cx="3953164" cy="120032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/>
              <a:t>キーワードに関する</a:t>
            </a:r>
            <a:endParaRPr kumimoji="1" lang="en-US" altLang="ja-JP" sz="2400" dirty="0"/>
          </a:p>
          <a:p>
            <a:r>
              <a:rPr kumimoji="1" lang="ja-JP" altLang="en-US" sz="2400" dirty="0"/>
              <a:t>検索結果</a:t>
            </a:r>
            <a:r>
              <a:rPr lang="ja-JP" altLang="en-US" sz="2400" dirty="0"/>
              <a:t>の特許番号を</a:t>
            </a:r>
            <a:endParaRPr lang="en-US" altLang="ja-JP" sz="2400" dirty="0"/>
          </a:p>
          <a:p>
            <a:r>
              <a:rPr lang="ja-JP" altLang="en-US" sz="2400" dirty="0"/>
              <a:t>年代ごとに収集</a:t>
            </a:r>
            <a:endParaRPr kumimoji="1" lang="ja-JP" altLang="en-US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92297F7B-C14E-4123-8A6D-0123B191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77626" y="3758386"/>
            <a:ext cx="1051400" cy="1544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543EA2-C9B9-432E-B62F-029B742922B2}"/>
              </a:ext>
            </a:extLst>
          </p:cNvPr>
          <p:cNvSpPr txBox="1"/>
          <p:nvPr/>
        </p:nvSpPr>
        <p:spPr>
          <a:xfrm>
            <a:off x="5254653" y="1124226"/>
            <a:ext cx="2272145" cy="14773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kumimoji="1" lang="en-US" altLang="ja-JP" dirty="0"/>
          </a:p>
          <a:p>
            <a:r>
              <a:rPr kumimoji="1" lang="en-US" altLang="ja-JP" dirty="0"/>
              <a:t>WO</a:t>
            </a:r>
            <a:r>
              <a:rPr kumimoji="1" lang="ja-JP" altLang="en-US" dirty="0"/>
              <a:t>＊＊＊＊＊＊＊</a:t>
            </a:r>
            <a:endParaRPr kumimoji="1" lang="en-US" altLang="ja-JP" dirty="0"/>
          </a:p>
          <a:p>
            <a:r>
              <a:rPr lang="en-US" altLang="ja-JP" dirty="0"/>
              <a:t>JP</a:t>
            </a:r>
            <a:r>
              <a:rPr lang="ja-JP" altLang="en-US" dirty="0"/>
              <a:t>＊＊＊＊＊＊＊</a:t>
            </a:r>
            <a:endParaRPr lang="en-US" altLang="ja-JP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018F20-17D3-4339-8288-9981A2556F4D}"/>
              </a:ext>
            </a:extLst>
          </p:cNvPr>
          <p:cNvSpPr txBox="1"/>
          <p:nvPr/>
        </p:nvSpPr>
        <p:spPr>
          <a:xfrm>
            <a:off x="7701302" y="2357318"/>
            <a:ext cx="345630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特許番号に対応した</a:t>
            </a:r>
            <a:endParaRPr kumimoji="1" lang="en-US" altLang="ja-JP" sz="2400" dirty="0"/>
          </a:p>
          <a:p>
            <a:r>
              <a:rPr kumimoji="1" lang="ja-JP" altLang="en-US" sz="2400" dirty="0"/>
              <a:t>特許情報を取得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053AC032-9C20-4625-ABF9-BBF05CD03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74308" y="4242431"/>
            <a:ext cx="959994" cy="141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BCA5CA0-4DC5-414D-AC04-8518C2D53A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870990" y="4574410"/>
            <a:ext cx="959994" cy="141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矢印: 右 4">
            <a:extLst>
              <a:ext uri="{FF2B5EF4-FFF2-40B4-BE49-F238E27FC236}">
                <a16:creationId xmlns:a16="http://schemas.microsoft.com/office/drawing/2014/main" id="{D2890A5C-3254-4E88-AA0B-A99934C7960E}"/>
              </a:ext>
            </a:extLst>
          </p:cNvPr>
          <p:cNvSpPr/>
          <p:nvPr/>
        </p:nvSpPr>
        <p:spPr>
          <a:xfrm>
            <a:off x="4767258" y="1631434"/>
            <a:ext cx="386849" cy="461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110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2928" y="0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2471124" y="25244"/>
              <a:ext cx="72478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メイリオ" panose="020B0604030504040204" pitchFamily="50" charset="-128"/>
                  <a:cs typeface="Times New Roman" panose="02020603050405020304" pitchFamily="18" charset="0"/>
                </a:rPr>
                <a:t>特許情報処理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A36B8FE2-7F9B-4C0D-B64B-116E580C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52" y="728334"/>
            <a:ext cx="4871248" cy="57146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1B1ED0-D31E-4E45-BB69-E959393335CA}"/>
              </a:ext>
            </a:extLst>
          </p:cNvPr>
          <p:cNvSpPr txBox="1"/>
          <p:nvPr/>
        </p:nvSpPr>
        <p:spPr>
          <a:xfrm>
            <a:off x="6160655" y="4583841"/>
            <a:ext cx="4082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/>
              <a:t>特許番号</a:t>
            </a:r>
            <a:endParaRPr kumimoji="1" lang="en-US" altLang="ja-JP" sz="2400" dirty="0"/>
          </a:p>
          <a:p>
            <a:r>
              <a:rPr lang="en-US" altLang="ja-JP" sz="2400" dirty="0"/>
              <a:t>Abstract</a:t>
            </a:r>
          </a:p>
          <a:p>
            <a:r>
              <a:rPr lang="en-US" altLang="ja-JP" sz="2400" dirty="0"/>
              <a:t>Claims</a:t>
            </a:r>
          </a:p>
          <a:p>
            <a:r>
              <a:rPr kumimoji="1" lang="en-US" altLang="ja-JP" sz="2400" dirty="0" err="1"/>
              <a:t>Des</a:t>
            </a:r>
            <a:r>
              <a:rPr lang="en-US" altLang="ja-JP" sz="2400" dirty="0" err="1"/>
              <a:t>ception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2020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45D658C3-C425-4EC6-BFA0-57BC9B719A58}"/>
              </a:ext>
            </a:extLst>
          </p:cNvPr>
          <p:cNvGrpSpPr/>
          <p:nvPr/>
        </p:nvGrpSpPr>
        <p:grpSpPr>
          <a:xfrm>
            <a:off x="73863" y="99574"/>
            <a:ext cx="12044274" cy="6658851"/>
            <a:chOff x="72928" y="0"/>
            <a:chExt cx="12044274" cy="665885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BDE202B2-CB50-0F38-3CF9-4525ED76545B}"/>
                </a:ext>
              </a:extLst>
            </p:cNvPr>
            <p:cNvSpPr/>
            <p:nvPr/>
          </p:nvSpPr>
          <p:spPr>
            <a:xfrm>
              <a:off x="72928" y="1585"/>
              <a:ext cx="12044274" cy="55964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フローチャート: 端子 6">
              <a:extLst>
                <a:ext uri="{FF2B5EF4-FFF2-40B4-BE49-F238E27FC236}">
                  <a16:creationId xmlns:a16="http://schemas.microsoft.com/office/drawing/2014/main" id="{1D2AD0FC-C256-E4EF-C6B5-CDF90B7B0EE5}"/>
                </a:ext>
              </a:extLst>
            </p:cNvPr>
            <p:cNvSpPr/>
            <p:nvPr/>
          </p:nvSpPr>
          <p:spPr>
            <a:xfrm>
              <a:off x="627052" y="25244"/>
              <a:ext cx="10821335" cy="516103"/>
            </a:xfrm>
            <a:prstGeom prst="flowChartTermina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CFE9AF1F-A481-3C43-3B0A-C06E4999B344}"/>
                </a:ext>
              </a:extLst>
            </p:cNvPr>
            <p:cNvSpPr txBox="1"/>
            <p:nvPr/>
          </p:nvSpPr>
          <p:spPr>
            <a:xfrm>
              <a:off x="172572" y="89625"/>
              <a:ext cx="116859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Bidirectional Encoder Representations from Transformers(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BERT)</a:t>
              </a:r>
              <a:endParaRPr kumimoji="1" lang="ja-JP" altLang="en-US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492D432A-EE58-64AF-FC06-7AF9F863050A}"/>
                </a:ext>
              </a:extLst>
            </p:cNvPr>
            <p:cNvSpPr/>
            <p:nvPr/>
          </p:nvSpPr>
          <p:spPr>
            <a:xfrm>
              <a:off x="72928" y="0"/>
              <a:ext cx="12044274" cy="66588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71D85BF-9038-4680-9751-2BCA2ADEF0B2}"/>
              </a:ext>
            </a:extLst>
          </p:cNvPr>
          <p:cNvSpPr txBox="1"/>
          <p:nvPr/>
        </p:nvSpPr>
        <p:spPr>
          <a:xfrm>
            <a:off x="155814" y="762632"/>
            <a:ext cx="7250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err="1"/>
              <a:t>MultiHead</a:t>
            </a:r>
            <a:r>
              <a:rPr kumimoji="1" lang="en-US" altLang="ja-JP" sz="2800" dirty="0"/>
              <a:t> Attention</a:t>
            </a:r>
            <a:endParaRPr kumimoji="1" lang="ja-JP" altLang="en-US" sz="2800" dirty="0"/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B4AE35C0-EF7E-43CC-94E9-EF878EFCF6AA}"/>
              </a:ext>
            </a:extLst>
          </p:cNvPr>
          <p:cNvGrpSpPr/>
          <p:nvPr/>
        </p:nvGrpSpPr>
        <p:grpSpPr>
          <a:xfrm>
            <a:off x="155814" y="715245"/>
            <a:ext cx="5808450" cy="3278413"/>
            <a:chOff x="147726" y="581891"/>
            <a:chExt cx="5808450" cy="327841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CBB4B75E-D445-4FA9-900D-9F922994B78B}"/>
                </a:ext>
              </a:extLst>
            </p:cNvPr>
            <p:cNvSpPr/>
            <p:nvPr/>
          </p:nvSpPr>
          <p:spPr>
            <a:xfrm>
              <a:off x="147726" y="581891"/>
              <a:ext cx="5808450" cy="3278413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68E0E64-069A-41BD-B07B-043BBB9B9179}"/>
                    </a:ext>
                  </a:extLst>
                </p:cNvPr>
                <p:cNvSpPr txBox="1"/>
                <p:nvPr/>
              </p:nvSpPr>
              <p:spPr>
                <a:xfrm>
                  <a:off x="278160" y="1043556"/>
                  <a:ext cx="4705455" cy="79547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𝐴𝑡𝑡𝑒𝑛𝑡𝑖𝑜𝑛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𝑠𝑜𝑓𝑡𝑚𝑎𝑥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  <m:sSup>
                                  <m:sSupPr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p>
                                    <m: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kumimoji="1" lang="en-US" altLang="ja-JP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d>
                                      <m:dPr>
                                        <m:ctrlPr>
                                          <a:rPr kumimoji="1" lang="en-US" altLang="ja-JP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rad>
                              </m:den>
                            </m:f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18" name="テキスト ボックス 17">
                  <a:extLst>
                    <a:ext uri="{FF2B5EF4-FFF2-40B4-BE49-F238E27FC236}">
                      <a16:creationId xmlns:a16="http://schemas.microsoft.com/office/drawing/2014/main" id="{B68E0E64-069A-41BD-B07B-043BBB9B91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60" y="1043556"/>
                  <a:ext cx="4705455" cy="795474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72F8764-2C7B-418B-92C8-65B5305A8947}"/>
                    </a:ext>
                  </a:extLst>
                </p:cNvPr>
                <p:cNvSpPr txBox="1"/>
                <p:nvPr/>
              </p:nvSpPr>
              <p:spPr>
                <a:xfrm>
                  <a:off x="958559" y="1785589"/>
                  <a:ext cx="4618182" cy="10780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1600" dirty="0"/>
                    <a:t>：単語ベクトルに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</m:sSup>
                    </m:oMath>
                  </a14:m>
                  <a:r>
                    <a:rPr kumimoji="1" lang="ja-JP" altLang="en-US" sz="1600" dirty="0"/>
                    <a:t>を掛けたもの</a:t>
                  </a:r>
                  <a:endParaRPr kumimoji="1" lang="en-US" altLang="ja-JP" sz="1600" dirty="0"/>
                </a:p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kumimoji="1" lang="ja-JP" altLang="en-US" sz="1600" dirty="0"/>
                    <a:t>：単語ベクトルに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を掛けたもの</a:t>
                  </a:r>
                  <a:endParaRPr kumimoji="1" lang="en-US" altLang="ja-JP" sz="1600" dirty="0"/>
                </a:p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ja-JP" altLang="en-US" sz="1600" i="1">
                          <a:latin typeface="Cambria Math" panose="02040503050406030204" pitchFamily="18" charset="0"/>
                        </a:rPr>
                        <m:t>：</m:t>
                      </m:r>
                    </m:oMath>
                  </a14:m>
                  <a:r>
                    <a:rPr lang="ja-JP" altLang="en-US" sz="1600" dirty="0"/>
                    <a:t>単語ベクトルに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を掛けたもの</a:t>
                  </a:r>
                  <a:endParaRPr lang="en-US" altLang="ja-JP" sz="16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ja-JP" altLang="en-US" sz="1600" i="1">
                          <a:latin typeface="Cambria Math" panose="02040503050406030204" pitchFamily="18" charset="0"/>
                        </a:rPr>
                        <m:t>：</m:t>
                      </m:r>
                    </m:oMath>
                  </a14:m>
                  <a:r>
                    <a:rPr kumimoji="1" lang="ja-JP" altLang="en-US" sz="1600" dirty="0"/>
                    <a:t>次元数</a:t>
                  </a:r>
                </a:p>
              </p:txBody>
            </p:sp>
          </mc:Choice>
          <mc:Fallback xmlns="">
            <p:sp>
              <p:nvSpPr>
                <p:cNvPr id="19" name="テキスト ボックス 18">
                  <a:extLst>
                    <a:ext uri="{FF2B5EF4-FFF2-40B4-BE49-F238E27FC236}">
                      <a16:creationId xmlns:a16="http://schemas.microsoft.com/office/drawing/2014/main" id="{272F8764-2C7B-418B-92C8-65B5305A89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59" y="1785589"/>
                  <a:ext cx="4618182" cy="1078052"/>
                </a:xfrm>
                <a:prstGeom prst="rect">
                  <a:avLst/>
                </a:prstGeom>
                <a:blipFill>
                  <a:blip r:embed="rId3"/>
                  <a:stretch>
                    <a:fillRect t="-1695" b="-62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F6E942D-6282-4D62-907E-29A02A3E0B56}"/>
                    </a:ext>
                  </a:extLst>
                </p:cNvPr>
                <p:cNvSpPr txBox="1"/>
                <p:nvPr/>
              </p:nvSpPr>
              <p:spPr>
                <a:xfrm>
                  <a:off x="147726" y="2825394"/>
                  <a:ext cx="5808450" cy="30880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𝑀𝑢𝑙𝑡𝑖𝐻𝑒𝑎𝑑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𝐶𝑜𝑛𝑐𝑎𝑡</m:t>
                        </m:r>
                        <m:d>
                          <m:d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h𝑒𝑎𝑑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h𝑒𝑎𝑑</m:t>
                                </m:r>
                              </m:e>
                              <m:sub>
                                <m:r>
                                  <a:rPr kumimoji="1" lang="en-US" altLang="ja-JP" sz="20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p>
                        </m:sSup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F6E942D-6282-4D62-907E-29A02A3E0B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726" y="2825394"/>
                  <a:ext cx="5808450" cy="308802"/>
                </a:xfrm>
                <a:prstGeom prst="rect">
                  <a:avLst/>
                </a:prstGeom>
                <a:blipFill>
                  <a:blip r:embed="rId4"/>
                  <a:stretch>
                    <a:fillRect l="-525" t="-1961" b="-2549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A911DAB-31B3-41B3-AFF0-65175086EE80}"/>
                    </a:ext>
                  </a:extLst>
                </p:cNvPr>
                <p:cNvSpPr/>
                <p:nvPr/>
              </p:nvSpPr>
              <p:spPr>
                <a:xfrm>
                  <a:off x="964699" y="3520916"/>
                  <a:ext cx="2561279" cy="3393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sup>
                      </m:sSup>
                    </m:oMath>
                  </a14:m>
                  <a:r>
                    <a:rPr lang="ja-JP" altLang="en-US" sz="1600" dirty="0"/>
                    <a:t>：訓練される重み行列</a:t>
                  </a:r>
                  <a:endParaRPr lang="en-US" altLang="ja-JP" dirty="0"/>
                </a:p>
              </p:txBody>
            </p:sp>
          </mc:Choice>
          <mc:Fallback xmlns="">
            <p:sp>
              <p:nvSpPr>
                <p:cNvPr id="22" name="正方形/長方形 21">
                  <a:extLst>
                    <a:ext uri="{FF2B5EF4-FFF2-40B4-BE49-F238E27FC236}">
                      <a16:creationId xmlns:a16="http://schemas.microsoft.com/office/drawing/2014/main" id="{FA911DAB-31B3-41B3-AFF0-65175086EE8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699" y="3520916"/>
                  <a:ext cx="2561279" cy="339388"/>
                </a:xfrm>
                <a:prstGeom prst="rect">
                  <a:avLst/>
                </a:prstGeom>
                <a:blipFill>
                  <a:blip r:embed="rId5"/>
                  <a:stretch>
                    <a:fillRect t="-5357" b="-2142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82638740-36A9-4911-BD83-3822FE627BE1}"/>
                    </a:ext>
                  </a:extLst>
                </p:cNvPr>
                <p:cNvSpPr txBox="1"/>
                <p:nvPr/>
              </p:nvSpPr>
              <p:spPr>
                <a:xfrm>
                  <a:off x="385614" y="3152738"/>
                  <a:ext cx="5090240" cy="36817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𝑤h𝑒𝑟𝑒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h𝑒𝑎𝑑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𝐴𝑡𝑡𝑒𝑛𝑡𝑖𝑜𝑛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sSubSup>
                          <m:sSubSupPr>
                            <m:ctrlP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1" lang="en-US" altLang="ja-JP" sz="20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sup>
                        </m:sSub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sSubSup>
                          <m:sSubSupPr>
                            <m:ctrlPr>
                              <a:rPr lang="en-US" altLang="ja-JP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sSubSup>
                          <m:sSubSupPr>
                            <m:ctrlPr>
                              <a:rPr lang="en-US" altLang="ja-JP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ja-JP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ja-JP" sz="20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p>
                        </m:sSubSup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82638740-36A9-4911-BD83-3822FE627B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614" y="3152738"/>
                  <a:ext cx="5090240" cy="368178"/>
                </a:xfrm>
                <a:prstGeom prst="rect">
                  <a:avLst/>
                </a:prstGeom>
                <a:blipFill>
                  <a:blip r:embed="rId6"/>
                  <a:stretch>
                    <a:fillRect l="-479" t="-1667" r="-1198" b="-2666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6B98F41-EC58-4091-B65C-18054BE148DD}"/>
              </a:ext>
            </a:extLst>
          </p:cNvPr>
          <p:cNvGrpSpPr/>
          <p:nvPr/>
        </p:nvGrpSpPr>
        <p:grpSpPr>
          <a:xfrm>
            <a:off x="155813" y="4089965"/>
            <a:ext cx="7250601" cy="2572152"/>
            <a:chOff x="173507" y="4104974"/>
            <a:chExt cx="7250601" cy="2572152"/>
          </a:xfrm>
        </p:grpSpPr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CCB58E96-45CE-4137-926E-968B05ED18D9}"/>
                </a:ext>
              </a:extLst>
            </p:cNvPr>
            <p:cNvSpPr/>
            <p:nvPr/>
          </p:nvSpPr>
          <p:spPr>
            <a:xfrm>
              <a:off x="173507" y="4104974"/>
              <a:ext cx="5808450" cy="2563827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1EFF8F12-7223-42E6-813D-28FDD9796732}"/>
                </a:ext>
              </a:extLst>
            </p:cNvPr>
            <p:cNvSpPr txBox="1"/>
            <p:nvPr/>
          </p:nvSpPr>
          <p:spPr>
            <a:xfrm>
              <a:off x="173507" y="4159587"/>
              <a:ext cx="72506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/>
                <a:t>Positional Encoding</a:t>
              </a:r>
              <a:endParaRPr kumimoji="1" lang="ja-JP" altLang="en-US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F04BE10-7F6F-4681-8C28-CCF5651DBA24}"/>
                    </a:ext>
                  </a:extLst>
                </p:cNvPr>
                <p:cNvSpPr txBox="1"/>
                <p:nvPr/>
              </p:nvSpPr>
              <p:spPr>
                <a:xfrm>
                  <a:off x="984340" y="4617209"/>
                  <a:ext cx="3737753" cy="755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𝑃𝐸</m:t>
                            </m:r>
                          </m:e>
                          <m:sub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𝑝𝑜𝑠𝑖𝑡𝑖𝑜𝑛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  <m:t>𝑝𝑜𝑠𝑖𝑡𝑖𝑜𝑛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𝑚𝑜𝑑𝑒𝑙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1900" dirty="0"/>
                </a:p>
              </p:txBody>
            </p:sp>
          </mc:Choice>
          <mc:Fallback xmlns="">
            <p:sp>
              <p:nvSpPr>
                <p:cNvPr id="27" name="テキスト ボックス 26">
                  <a:extLst>
                    <a:ext uri="{FF2B5EF4-FFF2-40B4-BE49-F238E27FC236}">
                      <a16:creationId xmlns:a16="http://schemas.microsoft.com/office/drawing/2014/main" id="{AF04BE10-7F6F-4681-8C28-CCF5651DBA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340" y="4617209"/>
                  <a:ext cx="3737753" cy="755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CAFA3D6-3D45-4DE1-97DC-258DA71C59BC}"/>
                    </a:ext>
                  </a:extLst>
                </p:cNvPr>
                <p:cNvSpPr txBox="1"/>
                <p:nvPr/>
              </p:nvSpPr>
              <p:spPr>
                <a:xfrm>
                  <a:off x="725422" y="5333647"/>
                  <a:ext cx="3996671" cy="75572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𝑃𝐸</m:t>
                            </m:r>
                          </m:e>
                          <m:sub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𝑝𝑜𝑠𝑖𝑡𝑖𝑜𝑛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kumimoji="1" lang="en-US" altLang="ja-JP" sz="19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1" lang="en-US" altLang="ja-JP" sz="1900" b="0" i="1" smtClean="0">
                                    <a:latin typeface="Cambria Math" panose="02040503050406030204" pitchFamily="18" charset="0"/>
                                  </a:rPr>
                                  <m:t>𝑝𝑜𝑠𝑖𝑡𝑖𝑜𝑛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900" b="0" i="1" smtClean="0">
                                        <a:latin typeface="Cambria Math" panose="02040503050406030204" pitchFamily="18" charset="0"/>
                                      </a:rPr>
                                      <m:t>10000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kumimoji="1" lang="en-US" altLang="ja-JP" sz="19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19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𝑚𝑜𝑑𝑒𝑙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kumimoji="1" lang="en-US" altLang="ja-JP" sz="1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kumimoji="1" lang="ja-JP" altLang="en-US" sz="19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BCAFA3D6-3D45-4DE1-97DC-258DA71C59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422" y="5333647"/>
                  <a:ext cx="3996671" cy="755720"/>
                </a:xfrm>
                <a:prstGeom prst="rect">
                  <a:avLst/>
                </a:prstGeom>
                <a:blipFill>
                  <a:blip r:embed="rId8"/>
                  <a:stretch>
                    <a:fillRect b="-80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DBC39577-94F8-4D96-8646-6F3185F80E85}"/>
                    </a:ext>
                  </a:extLst>
                </p:cNvPr>
                <p:cNvSpPr/>
                <p:nvPr/>
              </p:nvSpPr>
              <p:spPr>
                <a:xfrm>
                  <a:off x="503759" y="6091516"/>
                  <a:ext cx="6096000" cy="585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ja-JP" altLang="en-US" sz="1600" dirty="0"/>
                    <a:t>：位置エンベディングの次元数</a:t>
                  </a:r>
                  <a:endParaRPr lang="en-US" altLang="ja-JP" sz="1600" dirty="0"/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ja-JP" sz="1600" b="0" i="1" smtClean="0"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  <m:r>
                        <a:rPr lang="en-US" altLang="ja-JP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ja-JP" altLang="en-US" sz="1600" dirty="0"/>
                    <a:t>：埋め込みベクトルの次元数</a:t>
                  </a:r>
                  <a:endParaRPr lang="en-US" altLang="ja-JP" sz="1600" dirty="0"/>
                </a:p>
              </p:txBody>
            </p:sp>
          </mc:Choice>
          <mc:Fallback xmlns="">
            <p:sp>
              <p:nvSpPr>
                <p:cNvPr id="29" name="正方形/長方形 28">
                  <a:extLst>
                    <a:ext uri="{FF2B5EF4-FFF2-40B4-BE49-F238E27FC236}">
                      <a16:creationId xmlns:a16="http://schemas.microsoft.com/office/drawing/2014/main" id="{DBC39577-94F8-4D96-8646-6F3185F80E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759" y="6091516"/>
                  <a:ext cx="6096000" cy="585610"/>
                </a:xfrm>
                <a:prstGeom prst="rect">
                  <a:avLst/>
                </a:prstGeom>
                <a:blipFill>
                  <a:blip r:embed="rId9"/>
                  <a:stretch>
                    <a:fillRect t="-3125" b="-125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9" name="図 38">
            <a:extLst>
              <a:ext uri="{FF2B5EF4-FFF2-40B4-BE49-F238E27FC236}">
                <a16:creationId xmlns:a16="http://schemas.microsoft.com/office/drawing/2014/main" id="{D36385EF-9965-403E-9FE7-771C5DC1177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5"/>
          <a:stretch/>
        </p:blipFill>
        <p:spPr>
          <a:xfrm>
            <a:off x="6329652" y="790037"/>
            <a:ext cx="5244881" cy="5878764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BECA0402-1CF2-4A98-94C2-4A321F4E8D94}"/>
              </a:ext>
            </a:extLst>
          </p:cNvPr>
          <p:cNvSpPr/>
          <p:nvPr/>
        </p:nvSpPr>
        <p:spPr>
          <a:xfrm>
            <a:off x="6100030" y="725803"/>
            <a:ext cx="5808450" cy="5927989"/>
          </a:xfrm>
          <a:prstGeom prst="rect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43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F853F9E-9F65-931F-5687-859CCD3FC2B0}"/>
              </a:ext>
            </a:extLst>
          </p:cNvPr>
          <p:cNvSpPr/>
          <p:nvPr/>
        </p:nvSpPr>
        <p:spPr>
          <a:xfrm>
            <a:off x="0" y="-69006"/>
            <a:ext cx="12192000" cy="61391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E9AF1F-A481-3C43-3B0A-C06E4999B344}"/>
              </a:ext>
            </a:extLst>
          </p:cNvPr>
          <p:cNvSpPr txBox="1"/>
          <p:nvPr/>
        </p:nvSpPr>
        <p:spPr>
          <a:xfrm>
            <a:off x="2472059" y="83244"/>
            <a:ext cx="7247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メイリオ" panose="020B0604030504040204" pitchFamily="50" charset="-128"/>
                <a:cs typeface="Times New Roman" panose="02020603050405020304" pitchFamily="18" charset="0"/>
              </a:rPr>
              <a:t>テンプレ</a:t>
            </a:r>
            <a:endParaRPr kumimoji="1" lang="ja-JP" altLang="en-US" sz="2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D5ABC005-F29D-939F-06FD-D4D59607053D}"/>
              </a:ext>
            </a:extLst>
          </p:cNvPr>
          <p:cNvSpPr/>
          <p:nvPr/>
        </p:nvSpPr>
        <p:spPr>
          <a:xfrm>
            <a:off x="0" y="-53163"/>
            <a:ext cx="12192000" cy="69111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079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12447</TotalTime>
  <Words>172</Words>
  <Application>Microsoft Office PowerPoint</Application>
  <PresentationFormat>ワイド画面</PresentationFormat>
  <Paragraphs>33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メイリオ</vt:lpstr>
      <vt:lpstr>游ゴシック</vt:lpstr>
      <vt:lpstr>游ゴシック Light</vt:lpstr>
      <vt:lpstr>Arial</vt:lpstr>
      <vt:lpstr>Cambria Math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大森 一輝</dc:creator>
  <cp:lastModifiedBy> </cp:lastModifiedBy>
  <cp:revision>233</cp:revision>
  <dcterms:created xsi:type="dcterms:W3CDTF">2022-10-07T01:22:00Z</dcterms:created>
  <dcterms:modified xsi:type="dcterms:W3CDTF">2023-10-05T06:36:35Z</dcterms:modified>
</cp:coreProperties>
</file>