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sldIdLst>
    <p:sldId id="260" r:id="rId2"/>
    <p:sldId id="261" r:id="rId3"/>
    <p:sldId id="262" r:id="rId4"/>
    <p:sldId id="256" r:id="rId5"/>
    <p:sldId id="263" r:id="rId6"/>
    <p:sldId id="257" r:id="rId7"/>
    <p:sldId id="258" r:id="rId8"/>
    <p:sldId id="259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2DD7E-163F-44DD-B2B5-AE9113F77AA4}" v="136" dt="2024-01-24T02:08:29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02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八十住　捺輝" userId="2db2f762-88fa-4439-b482-ebe757a36146" providerId="ADAL" clId="{3622DD7E-163F-44DD-B2B5-AE9113F77AA4}"/>
    <pc:docChg chg="undo custSel modSld sldOrd">
      <pc:chgData name="八十住　捺輝" userId="2db2f762-88fa-4439-b482-ebe757a36146" providerId="ADAL" clId="{3622DD7E-163F-44DD-B2B5-AE9113F77AA4}" dt="2024-01-24T02:08:29.922" v="296" actId="1582"/>
      <pc:docMkLst>
        <pc:docMk/>
      </pc:docMkLst>
      <pc:sldChg chg="addSp delSp modSp mod ord">
        <pc:chgData name="八十住　捺輝" userId="2db2f762-88fa-4439-b482-ebe757a36146" providerId="ADAL" clId="{3622DD7E-163F-44DD-B2B5-AE9113F77AA4}" dt="2024-01-23T07:19:12.487" v="285"/>
        <pc:sldMkLst>
          <pc:docMk/>
          <pc:sldMk cId="1077692859" sldId="256"/>
        </pc:sldMkLst>
        <pc:spChg chg="mod">
          <ac:chgData name="八十住　捺輝" userId="2db2f762-88fa-4439-b482-ebe757a36146" providerId="ADAL" clId="{3622DD7E-163F-44DD-B2B5-AE9113F77AA4}" dt="2024-01-23T07:17:19.809" v="200" actId="20577"/>
          <ac:spMkLst>
            <pc:docMk/>
            <pc:sldMk cId="1077692859" sldId="256"/>
            <ac:spMk id="3" creationId="{C68F2C9F-C2E5-46DD-92BF-DA74E484D832}"/>
          </ac:spMkLst>
        </pc:spChg>
        <pc:spChg chg="mod">
          <ac:chgData name="八十住　捺輝" userId="2db2f762-88fa-4439-b482-ebe757a36146" providerId="ADAL" clId="{3622DD7E-163F-44DD-B2B5-AE9113F77AA4}" dt="2024-01-23T05:11:01.820" v="109" actId="164"/>
          <ac:spMkLst>
            <pc:docMk/>
            <pc:sldMk cId="1077692859" sldId="256"/>
            <ac:spMk id="5" creationId="{C68F2C9F-C2E5-46DD-92BF-DA74E484D832}"/>
          </ac:spMkLst>
        </pc:spChg>
        <pc:grpChg chg="add mod">
          <ac:chgData name="八十住　捺輝" userId="2db2f762-88fa-4439-b482-ebe757a36146" providerId="ADAL" clId="{3622DD7E-163F-44DD-B2B5-AE9113F77AA4}" dt="2024-01-23T05:11:07.098" v="110" actId="14100"/>
          <ac:grpSpMkLst>
            <pc:docMk/>
            <pc:sldMk cId="1077692859" sldId="256"/>
            <ac:grpSpMk id="2" creationId="{88C2991A-5249-9B5D-A43A-ED1BB47CAAF4}"/>
          </ac:grpSpMkLst>
        </pc:grpChg>
        <pc:picChg chg="mod">
          <ac:chgData name="八十住　捺輝" userId="2db2f762-88fa-4439-b482-ebe757a36146" providerId="ADAL" clId="{3622DD7E-163F-44DD-B2B5-AE9113F77AA4}" dt="2024-01-23T05:11:01.820" v="109" actId="164"/>
          <ac:picMkLst>
            <pc:docMk/>
            <pc:sldMk cId="1077692859" sldId="256"/>
            <ac:picMk id="7" creationId="{E5E56609-0E5A-4FF5-A7FF-392F721A57AE}"/>
          </ac:picMkLst>
        </pc:picChg>
        <pc:picChg chg="mod">
          <ac:chgData name="八十住　捺輝" userId="2db2f762-88fa-4439-b482-ebe757a36146" providerId="ADAL" clId="{3622DD7E-163F-44DD-B2B5-AE9113F77AA4}" dt="2024-01-23T05:11:01.820" v="109" actId="164"/>
          <ac:picMkLst>
            <pc:docMk/>
            <pc:sldMk cId="1077692859" sldId="256"/>
            <ac:picMk id="8" creationId="{23F69F2E-C1A2-4A36-9296-1504501762CE}"/>
          </ac:picMkLst>
        </pc:picChg>
        <pc:picChg chg="mod">
          <ac:chgData name="八十住　捺輝" userId="2db2f762-88fa-4439-b482-ebe757a36146" providerId="ADAL" clId="{3622DD7E-163F-44DD-B2B5-AE9113F77AA4}" dt="2024-01-23T05:11:01.820" v="109" actId="164"/>
          <ac:picMkLst>
            <pc:docMk/>
            <pc:sldMk cId="1077692859" sldId="256"/>
            <ac:picMk id="9" creationId="{81CF257F-D7B5-443C-AA35-5B327E21C66B}"/>
          </ac:picMkLst>
        </pc:picChg>
        <pc:picChg chg="mod">
          <ac:chgData name="八十住　捺輝" userId="2db2f762-88fa-4439-b482-ebe757a36146" providerId="ADAL" clId="{3622DD7E-163F-44DD-B2B5-AE9113F77AA4}" dt="2024-01-23T05:11:01.820" v="109" actId="164"/>
          <ac:picMkLst>
            <pc:docMk/>
            <pc:sldMk cId="1077692859" sldId="256"/>
            <ac:picMk id="10" creationId="{C2FA1746-55F7-43F5-8EA5-6672DDA5FBD0}"/>
          </ac:picMkLst>
        </pc:picChg>
        <pc:picChg chg="mod">
          <ac:chgData name="八十住　捺輝" userId="2db2f762-88fa-4439-b482-ebe757a36146" providerId="ADAL" clId="{3622DD7E-163F-44DD-B2B5-AE9113F77AA4}" dt="2024-01-23T05:11:01.820" v="109" actId="164"/>
          <ac:picMkLst>
            <pc:docMk/>
            <pc:sldMk cId="1077692859" sldId="256"/>
            <ac:picMk id="29" creationId="{F39BDB9A-9657-42CC-AE73-782F3A034151}"/>
          </ac:picMkLst>
        </pc:picChg>
        <pc:picChg chg="mod">
          <ac:chgData name="八十住　捺輝" userId="2db2f762-88fa-4439-b482-ebe757a36146" providerId="ADAL" clId="{3622DD7E-163F-44DD-B2B5-AE9113F77AA4}" dt="2024-01-23T05:11:01.820" v="109" actId="164"/>
          <ac:picMkLst>
            <pc:docMk/>
            <pc:sldMk cId="1077692859" sldId="256"/>
            <ac:picMk id="30" creationId="{2B5DBA8E-B13E-4B9A-8F61-53804E4CFB55}"/>
          </ac:picMkLst>
        </pc:picChg>
        <pc:picChg chg="del">
          <ac:chgData name="八十住　捺輝" userId="2db2f762-88fa-4439-b482-ebe757a36146" providerId="ADAL" clId="{3622DD7E-163F-44DD-B2B5-AE9113F77AA4}" dt="2024-01-23T07:15:37.874" v="158" actId="478"/>
          <ac:picMkLst>
            <pc:docMk/>
            <pc:sldMk cId="1077692859" sldId="256"/>
            <ac:picMk id="50" creationId="{0EC178E9-2219-4010-BC4B-CD2897411127}"/>
          </ac:picMkLst>
        </pc:pic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13" creationId="{84BFC98D-96A9-4C82-81BC-241893852528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15" creationId="{BDD7398A-D70F-4999-9E47-13F55BB14403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16" creationId="{9656EF78-BCCB-4899-BF7C-D9AA294D8017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17" creationId="{2A9A11BD-299D-4DDA-BA39-3C1F6A977CA3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18" creationId="{94CD049E-2B25-4BC1-965E-724B7A2AC8FA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19" creationId="{D40E5016-B763-486B-9A95-ABD43E7E44EC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20" creationId="{800C0E8A-6E46-4BE8-B70A-986F4B6820B6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21" creationId="{C72DBEA4-D1AF-4DCB-9662-1F7D8B58BC10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22" creationId="{E509CEC9-5AF9-414D-8611-5ED53A473E8F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23" creationId="{8A452A0E-3E67-41D0-BF38-90822C76053F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24" creationId="{630022C3-F825-43AC-AACF-6DF53C893FD4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25" creationId="{4684FB56-9CDF-4291-A2C4-04ED780CA068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26" creationId="{57A5CFBA-471B-4FC4-9623-22DB6D4B36B8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27" creationId="{B5503086-A53B-457C-B957-09E2431BE150}"/>
          </ac:cxnSpMkLst>
        </pc:cxnChg>
        <pc:cxnChg chg="mod">
          <ac:chgData name="八十住　捺輝" userId="2db2f762-88fa-4439-b482-ebe757a36146" providerId="ADAL" clId="{3622DD7E-163F-44DD-B2B5-AE9113F77AA4}" dt="2024-01-23T05:11:01.820" v="109" actId="164"/>
          <ac:cxnSpMkLst>
            <pc:docMk/>
            <pc:sldMk cId="1077692859" sldId="256"/>
            <ac:cxnSpMk id="28" creationId="{D1A6BB6D-6479-4BBF-9D59-4F7E8BBE9968}"/>
          </ac:cxnSpMkLst>
        </pc:cxnChg>
      </pc:sldChg>
      <pc:sldChg chg="addSp modSp mod">
        <pc:chgData name="八十住　捺輝" userId="2db2f762-88fa-4439-b482-ebe757a36146" providerId="ADAL" clId="{3622DD7E-163F-44DD-B2B5-AE9113F77AA4}" dt="2024-01-23T07:17:10.378" v="187" actId="20577"/>
        <pc:sldMkLst>
          <pc:docMk/>
          <pc:sldMk cId="2938467309" sldId="257"/>
        </pc:sldMkLst>
        <pc:spChg chg="mod">
          <ac:chgData name="八十住　捺輝" userId="2db2f762-88fa-4439-b482-ebe757a36146" providerId="ADAL" clId="{3622DD7E-163F-44DD-B2B5-AE9113F77AA4}" dt="2024-01-23T05:11:15.169" v="111" actId="164"/>
          <ac:spMkLst>
            <pc:docMk/>
            <pc:sldMk cId="2938467309" sldId="257"/>
            <ac:spMk id="29" creationId="{7B54F947-91FF-4550-BB9E-7EFA61639D77}"/>
          </ac:spMkLst>
        </pc:spChg>
        <pc:spChg chg="mod">
          <ac:chgData name="八十住　捺輝" userId="2db2f762-88fa-4439-b482-ebe757a36146" providerId="ADAL" clId="{3622DD7E-163F-44DD-B2B5-AE9113F77AA4}" dt="2024-01-23T07:17:10.378" v="187" actId="20577"/>
          <ac:spMkLst>
            <pc:docMk/>
            <pc:sldMk cId="2938467309" sldId="257"/>
            <ac:spMk id="31" creationId="{F4B07258-5B51-422E-B654-8D2001B28FE7}"/>
          </ac:spMkLst>
        </pc:spChg>
        <pc:grpChg chg="add mod">
          <ac:chgData name="八十住　捺輝" userId="2db2f762-88fa-4439-b482-ebe757a36146" providerId="ADAL" clId="{3622DD7E-163F-44DD-B2B5-AE9113F77AA4}" dt="2024-01-23T05:11:20.286" v="112" actId="14100"/>
          <ac:grpSpMkLst>
            <pc:docMk/>
            <pc:sldMk cId="2938467309" sldId="257"/>
            <ac:grpSpMk id="4" creationId="{80DD14E0-5D18-9FFA-2432-3AE7DD4E9BC4}"/>
          </ac:grpSpMkLst>
        </pc:grpChg>
        <pc:picChg chg="mod">
          <ac:chgData name="八十住　捺輝" userId="2db2f762-88fa-4439-b482-ebe757a36146" providerId="ADAL" clId="{3622DD7E-163F-44DD-B2B5-AE9113F77AA4}" dt="2024-01-23T05:11:15.169" v="111" actId="164"/>
          <ac:picMkLst>
            <pc:docMk/>
            <pc:sldMk cId="2938467309" sldId="257"/>
            <ac:picMk id="2" creationId="{558272A9-8807-48C2-AFCE-B10B590143B7}"/>
          </ac:picMkLst>
        </pc:picChg>
        <pc:picChg chg="mod">
          <ac:chgData name="八十住　捺輝" userId="2db2f762-88fa-4439-b482-ebe757a36146" providerId="ADAL" clId="{3622DD7E-163F-44DD-B2B5-AE9113F77AA4}" dt="2024-01-23T05:11:15.169" v="111" actId="164"/>
          <ac:picMkLst>
            <pc:docMk/>
            <pc:sldMk cId="2938467309" sldId="257"/>
            <ac:picMk id="3" creationId="{41B2C684-8C15-4770-9601-0EE379F122CD}"/>
          </ac:picMkLst>
        </pc:picChg>
        <pc:picChg chg="mod">
          <ac:chgData name="八十住　捺輝" userId="2db2f762-88fa-4439-b482-ebe757a36146" providerId="ADAL" clId="{3622DD7E-163F-44DD-B2B5-AE9113F77AA4}" dt="2024-01-23T05:11:15.169" v="111" actId="164"/>
          <ac:picMkLst>
            <pc:docMk/>
            <pc:sldMk cId="2938467309" sldId="257"/>
            <ac:picMk id="11" creationId="{347F2265-10B6-4A7E-9E13-C9CAEEFB92ED}"/>
          </ac:picMkLst>
        </pc:picChg>
        <pc:picChg chg="mod">
          <ac:chgData name="八十住　捺輝" userId="2db2f762-88fa-4439-b482-ebe757a36146" providerId="ADAL" clId="{3622DD7E-163F-44DD-B2B5-AE9113F77AA4}" dt="2024-01-23T05:11:15.169" v="111" actId="164"/>
          <ac:picMkLst>
            <pc:docMk/>
            <pc:sldMk cId="2938467309" sldId="257"/>
            <ac:picMk id="12" creationId="{D284DCED-D83D-4208-AA65-2FB75358154D}"/>
          </ac:picMkLst>
        </pc:picChg>
        <pc:picChg chg="mod">
          <ac:chgData name="八十住　捺輝" userId="2db2f762-88fa-4439-b482-ebe757a36146" providerId="ADAL" clId="{3622DD7E-163F-44DD-B2B5-AE9113F77AA4}" dt="2024-01-23T05:11:15.169" v="111" actId="164"/>
          <ac:picMkLst>
            <pc:docMk/>
            <pc:sldMk cId="2938467309" sldId="257"/>
            <ac:picMk id="14" creationId="{4B8305FB-74F8-4D10-9ABE-0FE3779352AD}"/>
          </ac:picMkLst>
        </pc:picChg>
        <pc:picChg chg="mod">
          <ac:chgData name="八十住　捺輝" userId="2db2f762-88fa-4439-b482-ebe757a36146" providerId="ADAL" clId="{3622DD7E-163F-44DD-B2B5-AE9113F77AA4}" dt="2024-01-23T05:11:15.169" v="111" actId="164"/>
          <ac:picMkLst>
            <pc:docMk/>
            <pc:sldMk cId="2938467309" sldId="257"/>
            <ac:picMk id="30" creationId="{F7F4FC06-A65B-4802-B8B1-CE52E8879D65}"/>
          </ac:picMkLst>
        </pc:picChg>
        <pc:cxnChg chg="mod">
          <ac:chgData name="八十住　捺輝" userId="2db2f762-88fa-4439-b482-ebe757a36146" providerId="ADAL" clId="{3622DD7E-163F-44DD-B2B5-AE9113F77AA4}" dt="2024-01-23T05:11:15.169" v="111" actId="164"/>
          <ac:cxnSpMkLst>
            <pc:docMk/>
            <pc:sldMk cId="2938467309" sldId="257"/>
            <ac:cxnSpMk id="32" creationId="{B16EF1D3-D1F7-4BA1-805B-0037B6A394AA}"/>
          </ac:cxnSpMkLst>
        </pc:cxnChg>
        <pc:cxnChg chg="mod">
          <ac:chgData name="八十住　捺輝" userId="2db2f762-88fa-4439-b482-ebe757a36146" providerId="ADAL" clId="{3622DD7E-163F-44DD-B2B5-AE9113F77AA4}" dt="2024-01-23T05:11:15.169" v="111" actId="164"/>
          <ac:cxnSpMkLst>
            <pc:docMk/>
            <pc:sldMk cId="2938467309" sldId="257"/>
            <ac:cxnSpMk id="34" creationId="{EAE14C19-B4FF-484D-A19A-136ED46D9A62}"/>
          </ac:cxnSpMkLst>
        </pc:cxnChg>
        <pc:cxnChg chg="mod">
          <ac:chgData name="八十住　捺輝" userId="2db2f762-88fa-4439-b482-ebe757a36146" providerId="ADAL" clId="{3622DD7E-163F-44DD-B2B5-AE9113F77AA4}" dt="2024-01-23T05:11:15.169" v="111" actId="164"/>
          <ac:cxnSpMkLst>
            <pc:docMk/>
            <pc:sldMk cId="2938467309" sldId="257"/>
            <ac:cxnSpMk id="35" creationId="{C26C7D8A-0B94-42BC-9177-765CE58B6F6E}"/>
          </ac:cxnSpMkLst>
        </pc:cxnChg>
        <pc:cxnChg chg="mod">
          <ac:chgData name="八十住　捺輝" userId="2db2f762-88fa-4439-b482-ebe757a36146" providerId="ADAL" clId="{3622DD7E-163F-44DD-B2B5-AE9113F77AA4}" dt="2024-01-23T05:11:15.169" v="111" actId="164"/>
          <ac:cxnSpMkLst>
            <pc:docMk/>
            <pc:sldMk cId="2938467309" sldId="257"/>
            <ac:cxnSpMk id="36" creationId="{6E6C48D5-CCEB-4B9A-8EFC-78341F211B1E}"/>
          </ac:cxnSpMkLst>
        </pc:cxnChg>
        <pc:cxnChg chg="mod">
          <ac:chgData name="八十住　捺輝" userId="2db2f762-88fa-4439-b482-ebe757a36146" providerId="ADAL" clId="{3622DD7E-163F-44DD-B2B5-AE9113F77AA4}" dt="2024-01-23T05:11:15.169" v="111" actId="164"/>
          <ac:cxnSpMkLst>
            <pc:docMk/>
            <pc:sldMk cId="2938467309" sldId="257"/>
            <ac:cxnSpMk id="37" creationId="{D791C7AC-66D9-43B8-8851-8466987DF19A}"/>
          </ac:cxnSpMkLst>
        </pc:cxnChg>
        <pc:cxnChg chg="mod">
          <ac:chgData name="八十住　捺輝" userId="2db2f762-88fa-4439-b482-ebe757a36146" providerId="ADAL" clId="{3622DD7E-163F-44DD-B2B5-AE9113F77AA4}" dt="2024-01-23T05:11:15.169" v="111" actId="164"/>
          <ac:cxnSpMkLst>
            <pc:docMk/>
            <pc:sldMk cId="2938467309" sldId="257"/>
            <ac:cxnSpMk id="38" creationId="{07F0E1D1-70CC-4227-B860-A23822B0C292}"/>
          </ac:cxnSpMkLst>
        </pc:cxnChg>
        <pc:cxnChg chg="mod">
          <ac:chgData name="八十住　捺輝" userId="2db2f762-88fa-4439-b482-ebe757a36146" providerId="ADAL" clId="{3622DD7E-163F-44DD-B2B5-AE9113F77AA4}" dt="2024-01-23T05:11:15.169" v="111" actId="164"/>
          <ac:cxnSpMkLst>
            <pc:docMk/>
            <pc:sldMk cId="2938467309" sldId="257"/>
            <ac:cxnSpMk id="39" creationId="{E2AF5D79-5EB1-4A84-9334-96B49DEE0DE4}"/>
          </ac:cxnSpMkLst>
        </pc:cxnChg>
      </pc:sldChg>
      <pc:sldChg chg="modSp mod">
        <pc:chgData name="八十住　捺輝" userId="2db2f762-88fa-4439-b482-ebe757a36146" providerId="ADAL" clId="{3622DD7E-163F-44DD-B2B5-AE9113F77AA4}" dt="2024-01-23T04:55:51.620" v="79" actId="20577"/>
        <pc:sldMkLst>
          <pc:docMk/>
          <pc:sldMk cId="3110564642" sldId="258"/>
        </pc:sldMkLst>
        <pc:spChg chg="mod">
          <ac:chgData name="八十住　捺輝" userId="2db2f762-88fa-4439-b482-ebe757a36146" providerId="ADAL" clId="{3622DD7E-163F-44DD-B2B5-AE9113F77AA4}" dt="2024-01-23T04:55:51.620" v="79" actId="20577"/>
          <ac:spMkLst>
            <pc:docMk/>
            <pc:sldMk cId="3110564642" sldId="258"/>
            <ac:spMk id="29" creationId="{00447C2C-4481-419D-8E78-E9F3D064ED23}"/>
          </ac:spMkLst>
        </pc:spChg>
      </pc:sldChg>
      <pc:sldChg chg="addSp modSp mod">
        <pc:chgData name="八十住　捺輝" userId="2db2f762-88fa-4439-b482-ebe757a36146" providerId="ADAL" clId="{3622DD7E-163F-44DD-B2B5-AE9113F77AA4}" dt="2024-01-23T07:17:30.421" v="211" actId="20577"/>
        <pc:sldMkLst>
          <pc:docMk/>
          <pc:sldMk cId="728550601" sldId="259"/>
        </pc:sldMkLst>
        <pc:spChg chg="mod">
          <ac:chgData name="八十住　捺輝" userId="2db2f762-88fa-4439-b482-ebe757a36146" providerId="ADAL" clId="{3622DD7E-163F-44DD-B2B5-AE9113F77AA4}" dt="2024-01-23T05:09:43.858" v="104" actId="164"/>
          <ac:spMkLst>
            <pc:docMk/>
            <pc:sldMk cId="728550601" sldId="259"/>
            <ac:spMk id="2" creationId="{1DB05C6D-FA4C-4CBF-93A5-64D2E81FF8E4}"/>
          </ac:spMkLst>
        </pc:spChg>
        <pc:spChg chg="mod">
          <ac:chgData name="八十住　捺輝" userId="2db2f762-88fa-4439-b482-ebe757a36146" providerId="ADAL" clId="{3622DD7E-163F-44DD-B2B5-AE9113F77AA4}" dt="2024-01-23T07:17:30.421" v="211" actId="20577"/>
          <ac:spMkLst>
            <pc:docMk/>
            <pc:sldMk cId="728550601" sldId="259"/>
            <ac:spMk id="33" creationId="{DEFD8186-FD4C-4FC1-8E48-9494331D3129}"/>
          </ac:spMkLst>
        </pc:spChg>
        <pc:grpChg chg="add mod">
          <ac:chgData name="八十住　捺輝" userId="2db2f762-88fa-4439-b482-ebe757a36146" providerId="ADAL" clId="{3622DD7E-163F-44DD-B2B5-AE9113F77AA4}" dt="2024-01-23T05:10:45.942" v="108" actId="14100"/>
          <ac:grpSpMkLst>
            <pc:docMk/>
            <pc:sldMk cId="728550601" sldId="259"/>
            <ac:grpSpMk id="25" creationId="{2355A414-1C2F-3351-76E2-B045359B861D}"/>
          </ac:grpSpMkLst>
        </pc:grpChg>
        <pc:picChg chg="mod">
          <ac:chgData name="八十住　捺輝" userId="2db2f762-88fa-4439-b482-ebe757a36146" providerId="ADAL" clId="{3622DD7E-163F-44DD-B2B5-AE9113F77AA4}" dt="2024-01-23T05:09:51.527" v="106" actId="14100"/>
          <ac:picMkLst>
            <pc:docMk/>
            <pc:sldMk cId="728550601" sldId="259"/>
            <ac:picMk id="3" creationId="{DB95CD85-1452-4393-9AC2-2108CEEA1255}"/>
          </ac:picMkLst>
        </pc:picChg>
        <pc:picChg chg="mod">
          <ac:chgData name="八十住　捺輝" userId="2db2f762-88fa-4439-b482-ebe757a36146" providerId="ADAL" clId="{3622DD7E-163F-44DD-B2B5-AE9113F77AA4}" dt="2024-01-23T05:09:43.858" v="104" actId="164"/>
          <ac:picMkLst>
            <pc:docMk/>
            <pc:sldMk cId="728550601" sldId="259"/>
            <ac:picMk id="5" creationId="{B19EB20B-AABC-40C0-BFFF-838B7AA5798A}"/>
          </ac:picMkLst>
        </pc:picChg>
        <pc:picChg chg="mod">
          <ac:chgData name="八十住　捺輝" userId="2db2f762-88fa-4439-b482-ebe757a36146" providerId="ADAL" clId="{3622DD7E-163F-44DD-B2B5-AE9113F77AA4}" dt="2024-01-23T05:09:43.858" v="104" actId="164"/>
          <ac:picMkLst>
            <pc:docMk/>
            <pc:sldMk cId="728550601" sldId="259"/>
            <ac:picMk id="6" creationId="{3A68EBAB-9671-4035-A26E-634D1EE24F4A}"/>
          </ac:picMkLst>
        </pc:picChg>
        <pc:picChg chg="mod">
          <ac:chgData name="八十住　捺輝" userId="2db2f762-88fa-4439-b482-ebe757a36146" providerId="ADAL" clId="{3622DD7E-163F-44DD-B2B5-AE9113F77AA4}" dt="2024-01-23T05:09:43.858" v="104" actId="164"/>
          <ac:picMkLst>
            <pc:docMk/>
            <pc:sldMk cId="728550601" sldId="259"/>
            <ac:picMk id="7" creationId="{425FE6EB-A6CD-48F7-906B-04ACF450F39B}"/>
          </ac:picMkLst>
        </pc:picChg>
        <pc:picChg chg="mod">
          <ac:chgData name="八十住　捺輝" userId="2db2f762-88fa-4439-b482-ebe757a36146" providerId="ADAL" clId="{3622DD7E-163F-44DD-B2B5-AE9113F77AA4}" dt="2024-01-23T05:09:43.858" v="104" actId="164"/>
          <ac:picMkLst>
            <pc:docMk/>
            <pc:sldMk cId="728550601" sldId="259"/>
            <ac:picMk id="8" creationId="{8AF3DCE7-1109-4198-97B7-389B2442B2D7}"/>
          </ac:picMkLst>
        </pc:picChg>
        <pc:picChg chg="mod">
          <ac:chgData name="八十住　捺輝" userId="2db2f762-88fa-4439-b482-ebe757a36146" providerId="ADAL" clId="{3622DD7E-163F-44DD-B2B5-AE9113F77AA4}" dt="2024-01-23T05:09:43.858" v="104" actId="164"/>
          <ac:picMkLst>
            <pc:docMk/>
            <pc:sldMk cId="728550601" sldId="259"/>
            <ac:picMk id="9" creationId="{1603B5EF-2E22-4842-B0B7-4E6E1D024436}"/>
          </ac:picMkLst>
        </pc:picChg>
        <pc:cxnChg chg="mod">
          <ac:chgData name="八十住　捺輝" userId="2db2f762-88fa-4439-b482-ebe757a36146" providerId="ADAL" clId="{3622DD7E-163F-44DD-B2B5-AE9113F77AA4}" dt="2024-01-23T05:09:43.858" v="104" actId="164"/>
          <ac:cxnSpMkLst>
            <pc:docMk/>
            <pc:sldMk cId="728550601" sldId="259"/>
            <ac:cxnSpMk id="11" creationId="{4B45E828-B4E2-441B-A381-A62FA0B93A1E}"/>
          </ac:cxnSpMkLst>
        </pc:cxnChg>
        <pc:cxnChg chg="mod">
          <ac:chgData name="八十住　捺輝" userId="2db2f762-88fa-4439-b482-ebe757a36146" providerId="ADAL" clId="{3622DD7E-163F-44DD-B2B5-AE9113F77AA4}" dt="2024-01-23T05:09:43.858" v="104" actId="164"/>
          <ac:cxnSpMkLst>
            <pc:docMk/>
            <pc:sldMk cId="728550601" sldId="259"/>
            <ac:cxnSpMk id="12" creationId="{B11AFB48-C106-46C9-B427-FD30F5D4356B}"/>
          </ac:cxnSpMkLst>
        </pc:cxnChg>
        <pc:cxnChg chg="mod">
          <ac:chgData name="八十住　捺輝" userId="2db2f762-88fa-4439-b482-ebe757a36146" providerId="ADAL" clId="{3622DD7E-163F-44DD-B2B5-AE9113F77AA4}" dt="2024-01-23T05:09:43.858" v="104" actId="164"/>
          <ac:cxnSpMkLst>
            <pc:docMk/>
            <pc:sldMk cId="728550601" sldId="259"/>
            <ac:cxnSpMk id="13" creationId="{987489E6-496A-4E10-B34A-0565386AB995}"/>
          </ac:cxnSpMkLst>
        </pc:cxnChg>
        <pc:cxnChg chg="mod">
          <ac:chgData name="八十住　捺輝" userId="2db2f762-88fa-4439-b482-ebe757a36146" providerId="ADAL" clId="{3622DD7E-163F-44DD-B2B5-AE9113F77AA4}" dt="2024-01-23T05:09:43.858" v="104" actId="164"/>
          <ac:cxnSpMkLst>
            <pc:docMk/>
            <pc:sldMk cId="728550601" sldId="259"/>
            <ac:cxnSpMk id="14" creationId="{252932CF-0A22-4E6B-9F26-0BEC54671AAB}"/>
          </ac:cxnSpMkLst>
        </pc:cxnChg>
        <pc:cxnChg chg="mod">
          <ac:chgData name="八十住　捺輝" userId="2db2f762-88fa-4439-b482-ebe757a36146" providerId="ADAL" clId="{3622DD7E-163F-44DD-B2B5-AE9113F77AA4}" dt="2024-01-23T05:09:43.858" v="104" actId="164"/>
          <ac:cxnSpMkLst>
            <pc:docMk/>
            <pc:sldMk cId="728550601" sldId="259"/>
            <ac:cxnSpMk id="15" creationId="{6A690C5B-4A4A-42D3-A4E3-6536AE336240}"/>
          </ac:cxnSpMkLst>
        </pc:cxnChg>
        <pc:cxnChg chg="mod">
          <ac:chgData name="八十住　捺輝" userId="2db2f762-88fa-4439-b482-ebe757a36146" providerId="ADAL" clId="{3622DD7E-163F-44DD-B2B5-AE9113F77AA4}" dt="2024-01-23T05:09:43.858" v="104" actId="164"/>
          <ac:cxnSpMkLst>
            <pc:docMk/>
            <pc:sldMk cId="728550601" sldId="259"/>
            <ac:cxnSpMk id="16" creationId="{92E685C7-EB07-4A35-8905-540E48490C52}"/>
          </ac:cxnSpMkLst>
        </pc:cxnChg>
        <pc:cxnChg chg="mod">
          <ac:chgData name="八十住　捺輝" userId="2db2f762-88fa-4439-b482-ebe757a36146" providerId="ADAL" clId="{3622DD7E-163F-44DD-B2B5-AE9113F77AA4}" dt="2024-01-23T05:09:43.858" v="104" actId="164"/>
          <ac:cxnSpMkLst>
            <pc:docMk/>
            <pc:sldMk cId="728550601" sldId="259"/>
            <ac:cxnSpMk id="17" creationId="{4B1607F1-15B2-4311-ACD3-F3CB287EE5C6}"/>
          </ac:cxnSpMkLst>
        </pc:cxnChg>
        <pc:cxnChg chg="mod">
          <ac:chgData name="八十住　捺輝" userId="2db2f762-88fa-4439-b482-ebe757a36146" providerId="ADAL" clId="{3622DD7E-163F-44DD-B2B5-AE9113F77AA4}" dt="2024-01-23T05:09:43.858" v="104" actId="164"/>
          <ac:cxnSpMkLst>
            <pc:docMk/>
            <pc:sldMk cId="728550601" sldId="259"/>
            <ac:cxnSpMk id="18" creationId="{4E43ABA8-7E41-4866-A025-D2C5B9526393}"/>
          </ac:cxnSpMkLst>
        </pc:cxnChg>
      </pc:sldChg>
      <pc:sldChg chg="addSp modSp mod ord">
        <pc:chgData name="八十住　捺輝" userId="2db2f762-88fa-4439-b482-ebe757a36146" providerId="ADAL" clId="{3622DD7E-163F-44DD-B2B5-AE9113F77AA4}" dt="2024-01-23T07:18:47.136" v="281"/>
        <pc:sldMkLst>
          <pc:docMk/>
          <pc:sldMk cId="3883262715" sldId="260"/>
        </pc:sldMkLst>
        <pc:spChg chg="mod">
          <ac:chgData name="八十住　捺輝" userId="2db2f762-88fa-4439-b482-ebe757a36146" providerId="ADAL" clId="{3622DD7E-163F-44DD-B2B5-AE9113F77AA4}" dt="2024-01-23T05:12:58.397" v="157" actId="164"/>
          <ac:spMkLst>
            <pc:docMk/>
            <pc:sldMk cId="3883262715" sldId="260"/>
            <ac:spMk id="2" creationId="{CCDEAB81-95C9-4B77-A679-3F9153F61911}"/>
          </ac:spMkLst>
        </pc:spChg>
        <pc:spChg chg="mod">
          <ac:chgData name="八十住　捺輝" userId="2db2f762-88fa-4439-b482-ebe757a36146" providerId="ADAL" clId="{3622DD7E-163F-44DD-B2B5-AE9113F77AA4}" dt="2024-01-23T07:17:44.974" v="230" actId="20577"/>
          <ac:spMkLst>
            <pc:docMk/>
            <pc:sldMk cId="3883262715" sldId="260"/>
            <ac:spMk id="33" creationId="{73B54F54-15E8-4887-8189-188F11BE08DE}"/>
          </ac:spMkLst>
        </pc:spChg>
        <pc:grpChg chg="add mod">
          <ac:chgData name="八十住　捺輝" userId="2db2f762-88fa-4439-b482-ebe757a36146" providerId="ADAL" clId="{3622DD7E-163F-44DD-B2B5-AE9113F77AA4}" dt="2024-01-23T05:12:58.397" v="157" actId="164"/>
          <ac:grpSpMkLst>
            <pc:docMk/>
            <pc:sldMk cId="3883262715" sldId="260"/>
            <ac:grpSpMk id="9" creationId="{2EEEA43B-091C-5690-0119-5EA52D72BD5A}"/>
          </ac:grpSpMkLst>
        </pc:grpChg>
        <pc:picChg chg="mod">
          <ac:chgData name="八十住　捺輝" userId="2db2f762-88fa-4439-b482-ebe757a36146" providerId="ADAL" clId="{3622DD7E-163F-44DD-B2B5-AE9113F77AA4}" dt="2024-01-23T05:12:58.397" v="157" actId="164"/>
          <ac:picMkLst>
            <pc:docMk/>
            <pc:sldMk cId="3883262715" sldId="260"/>
            <ac:picMk id="3" creationId="{0C5898BB-4621-4F80-8745-986EF1AEF695}"/>
          </ac:picMkLst>
        </pc:picChg>
        <pc:picChg chg="mod">
          <ac:chgData name="八十住　捺輝" userId="2db2f762-88fa-4439-b482-ebe757a36146" providerId="ADAL" clId="{3622DD7E-163F-44DD-B2B5-AE9113F77AA4}" dt="2024-01-23T05:12:58.397" v="157" actId="164"/>
          <ac:picMkLst>
            <pc:docMk/>
            <pc:sldMk cId="3883262715" sldId="260"/>
            <ac:picMk id="4" creationId="{F4569BDC-DDB9-483D-B37C-20700414068A}"/>
          </ac:picMkLst>
        </pc:picChg>
        <pc:picChg chg="mod">
          <ac:chgData name="八十住　捺輝" userId="2db2f762-88fa-4439-b482-ebe757a36146" providerId="ADAL" clId="{3622DD7E-163F-44DD-B2B5-AE9113F77AA4}" dt="2024-01-23T05:12:58.397" v="157" actId="164"/>
          <ac:picMkLst>
            <pc:docMk/>
            <pc:sldMk cId="3883262715" sldId="260"/>
            <ac:picMk id="5" creationId="{3B0C2CD7-56BE-4270-878F-6F6CC3B21F15}"/>
          </ac:picMkLst>
        </pc:picChg>
        <pc:picChg chg="mod">
          <ac:chgData name="八十住　捺輝" userId="2db2f762-88fa-4439-b482-ebe757a36146" providerId="ADAL" clId="{3622DD7E-163F-44DD-B2B5-AE9113F77AA4}" dt="2024-01-23T05:12:58.397" v="157" actId="164"/>
          <ac:picMkLst>
            <pc:docMk/>
            <pc:sldMk cId="3883262715" sldId="260"/>
            <ac:picMk id="6" creationId="{63647B50-A703-4A48-9305-623805723256}"/>
          </ac:picMkLst>
        </pc:picChg>
        <pc:picChg chg="mod">
          <ac:chgData name="八十住　捺輝" userId="2db2f762-88fa-4439-b482-ebe757a36146" providerId="ADAL" clId="{3622DD7E-163F-44DD-B2B5-AE9113F77AA4}" dt="2024-01-23T05:12:58.397" v="157" actId="164"/>
          <ac:picMkLst>
            <pc:docMk/>
            <pc:sldMk cId="3883262715" sldId="260"/>
            <ac:picMk id="7" creationId="{8D2B9C45-B647-4C3B-A76A-9B20B4F528FF}"/>
          </ac:picMkLst>
        </pc:picChg>
        <pc:picChg chg="mod">
          <ac:chgData name="八十住　捺輝" userId="2db2f762-88fa-4439-b482-ebe757a36146" providerId="ADAL" clId="{3622DD7E-163F-44DD-B2B5-AE9113F77AA4}" dt="2024-01-23T05:12:58.397" v="157" actId="164"/>
          <ac:picMkLst>
            <pc:docMk/>
            <pc:sldMk cId="3883262715" sldId="260"/>
            <ac:picMk id="8" creationId="{4ED41CC9-E609-45EC-B7D6-06F24637A803}"/>
          </ac:picMkLst>
        </pc:picChg>
        <pc:cxnChg chg="mod">
          <ac:chgData name="八十住　捺輝" userId="2db2f762-88fa-4439-b482-ebe757a36146" providerId="ADAL" clId="{3622DD7E-163F-44DD-B2B5-AE9113F77AA4}" dt="2024-01-23T05:12:58.397" v="157" actId="164"/>
          <ac:cxnSpMkLst>
            <pc:docMk/>
            <pc:sldMk cId="3883262715" sldId="260"/>
            <ac:cxnSpMk id="10" creationId="{E803EB9A-D1D1-4FBF-8B2A-94741DB32A95}"/>
          </ac:cxnSpMkLst>
        </pc:cxnChg>
        <pc:cxnChg chg="mod">
          <ac:chgData name="八十住　捺輝" userId="2db2f762-88fa-4439-b482-ebe757a36146" providerId="ADAL" clId="{3622DD7E-163F-44DD-B2B5-AE9113F77AA4}" dt="2024-01-23T05:12:58.397" v="157" actId="164"/>
          <ac:cxnSpMkLst>
            <pc:docMk/>
            <pc:sldMk cId="3883262715" sldId="260"/>
            <ac:cxnSpMk id="12" creationId="{65656071-AF69-429F-AB54-63998B70DF37}"/>
          </ac:cxnSpMkLst>
        </pc:cxnChg>
        <pc:cxnChg chg="mod">
          <ac:chgData name="八十住　捺輝" userId="2db2f762-88fa-4439-b482-ebe757a36146" providerId="ADAL" clId="{3622DD7E-163F-44DD-B2B5-AE9113F77AA4}" dt="2024-01-23T05:12:58.397" v="157" actId="164"/>
          <ac:cxnSpMkLst>
            <pc:docMk/>
            <pc:sldMk cId="3883262715" sldId="260"/>
            <ac:cxnSpMk id="13" creationId="{11370B33-C798-4071-8AD8-0A6E9C089898}"/>
          </ac:cxnSpMkLst>
        </pc:cxnChg>
        <pc:cxnChg chg="mod">
          <ac:chgData name="八十住　捺輝" userId="2db2f762-88fa-4439-b482-ebe757a36146" providerId="ADAL" clId="{3622DD7E-163F-44DD-B2B5-AE9113F77AA4}" dt="2024-01-23T05:12:58.397" v="157" actId="164"/>
          <ac:cxnSpMkLst>
            <pc:docMk/>
            <pc:sldMk cId="3883262715" sldId="260"/>
            <ac:cxnSpMk id="14" creationId="{52EBBA36-1434-49CC-BF1E-39BDD0CB7290}"/>
          </ac:cxnSpMkLst>
        </pc:cxnChg>
        <pc:cxnChg chg="mod">
          <ac:chgData name="八十住　捺輝" userId="2db2f762-88fa-4439-b482-ebe757a36146" providerId="ADAL" clId="{3622DD7E-163F-44DD-B2B5-AE9113F77AA4}" dt="2024-01-23T05:12:58.397" v="157" actId="164"/>
          <ac:cxnSpMkLst>
            <pc:docMk/>
            <pc:sldMk cId="3883262715" sldId="260"/>
            <ac:cxnSpMk id="15" creationId="{AB82DFC4-6054-4D62-B150-354E1DC1C3DB}"/>
          </ac:cxnSpMkLst>
        </pc:cxnChg>
        <pc:cxnChg chg="mod">
          <ac:chgData name="八十住　捺輝" userId="2db2f762-88fa-4439-b482-ebe757a36146" providerId="ADAL" clId="{3622DD7E-163F-44DD-B2B5-AE9113F77AA4}" dt="2024-01-23T05:12:58.397" v="157" actId="164"/>
          <ac:cxnSpMkLst>
            <pc:docMk/>
            <pc:sldMk cId="3883262715" sldId="260"/>
            <ac:cxnSpMk id="16" creationId="{CACEC869-EA00-4736-ACB8-8378975F426F}"/>
          </ac:cxnSpMkLst>
        </pc:cxnChg>
        <pc:cxnChg chg="mod">
          <ac:chgData name="八十住　捺輝" userId="2db2f762-88fa-4439-b482-ebe757a36146" providerId="ADAL" clId="{3622DD7E-163F-44DD-B2B5-AE9113F77AA4}" dt="2024-01-23T05:12:58.397" v="157" actId="164"/>
          <ac:cxnSpMkLst>
            <pc:docMk/>
            <pc:sldMk cId="3883262715" sldId="260"/>
            <ac:cxnSpMk id="17" creationId="{E42F8E79-15D6-4D91-98C9-B1FA9100495E}"/>
          </ac:cxnSpMkLst>
        </pc:cxnChg>
        <pc:cxnChg chg="mod">
          <ac:chgData name="八十住　捺輝" userId="2db2f762-88fa-4439-b482-ebe757a36146" providerId="ADAL" clId="{3622DD7E-163F-44DD-B2B5-AE9113F77AA4}" dt="2024-01-23T05:12:58.397" v="157" actId="164"/>
          <ac:cxnSpMkLst>
            <pc:docMk/>
            <pc:sldMk cId="3883262715" sldId="260"/>
            <ac:cxnSpMk id="18" creationId="{83309934-DFED-4F00-BD3F-56E2F97E4694}"/>
          </ac:cxnSpMkLst>
        </pc:cxnChg>
      </pc:sldChg>
      <pc:sldChg chg="modSp mod ord">
        <pc:chgData name="八十住　捺輝" userId="2db2f762-88fa-4439-b482-ebe757a36146" providerId="ADAL" clId="{3622DD7E-163F-44DD-B2B5-AE9113F77AA4}" dt="2024-01-23T07:19:05.840" v="283"/>
        <pc:sldMkLst>
          <pc:docMk/>
          <pc:sldMk cId="616948386" sldId="261"/>
        </pc:sldMkLst>
        <pc:spChg chg="mod">
          <ac:chgData name="八十住　捺輝" userId="2db2f762-88fa-4439-b482-ebe757a36146" providerId="ADAL" clId="{3622DD7E-163F-44DD-B2B5-AE9113F77AA4}" dt="2024-01-23T07:17:56.377" v="247" actId="20577"/>
          <ac:spMkLst>
            <pc:docMk/>
            <pc:sldMk cId="616948386" sldId="261"/>
            <ac:spMk id="21" creationId="{44475E83-8389-4765-B914-FD2650796398}"/>
          </ac:spMkLst>
        </pc:spChg>
      </pc:sldChg>
      <pc:sldChg chg="modSp mod ord">
        <pc:chgData name="八十住　捺輝" userId="2db2f762-88fa-4439-b482-ebe757a36146" providerId="ADAL" clId="{3622DD7E-163F-44DD-B2B5-AE9113F77AA4}" dt="2024-01-24T02:08:29.922" v="296" actId="1582"/>
        <pc:sldMkLst>
          <pc:docMk/>
          <pc:sldMk cId="3086850912" sldId="262"/>
        </pc:sldMkLst>
        <pc:spChg chg="mod">
          <ac:chgData name="八十住　捺輝" userId="2db2f762-88fa-4439-b482-ebe757a36146" providerId="ADAL" clId="{3622DD7E-163F-44DD-B2B5-AE9113F77AA4}" dt="2024-01-23T07:18:08.409" v="256" actId="20577"/>
          <ac:spMkLst>
            <pc:docMk/>
            <pc:sldMk cId="3086850912" sldId="262"/>
            <ac:spMk id="30" creationId="{AD67CE1B-766C-4873-89CD-544C3691A22E}"/>
          </ac:spMkLst>
        </pc:spChg>
        <pc:cxnChg chg="mod">
          <ac:chgData name="八十住　捺輝" userId="2db2f762-88fa-4439-b482-ebe757a36146" providerId="ADAL" clId="{3622DD7E-163F-44DD-B2B5-AE9113F77AA4}" dt="2024-01-24T02:08:29.922" v="296" actId="1582"/>
          <ac:cxnSpMkLst>
            <pc:docMk/>
            <pc:sldMk cId="3086850912" sldId="262"/>
            <ac:cxnSpMk id="42" creationId="{7D764F19-5068-4A79-A1D9-486B6458828B}"/>
          </ac:cxnSpMkLst>
        </pc:cxnChg>
      </pc:sldChg>
      <pc:sldChg chg="delSp modSp mod ord">
        <pc:chgData name="八十住　捺輝" userId="2db2f762-88fa-4439-b482-ebe757a36146" providerId="ADAL" clId="{3622DD7E-163F-44DD-B2B5-AE9113F77AA4}" dt="2024-01-23T07:19:54.860" v="293"/>
        <pc:sldMkLst>
          <pc:docMk/>
          <pc:sldMk cId="2349597147" sldId="263"/>
        </pc:sldMkLst>
        <pc:spChg chg="mod">
          <ac:chgData name="八十住　捺輝" userId="2db2f762-88fa-4439-b482-ebe757a36146" providerId="ADAL" clId="{3622DD7E-163F-44DD-B2B5-AE9113F77AA4}" dt="2024-01-23T07:18:36.379" v="279" actId="20577"/>
          <ac:spMkLst>
            <pc:docMk/>
            <pc:sldMk cId="2349597147" sldId="263"/>
            <ac:spMk id="17" creationId="{7FE194FB-1D83-483C-84DE-433574DB85DC}"/>
          </ac:spMkLst>
        </pc:spChg>
        <pc:picChg chg="del">
          <ac:chgData name="八十住　捺輝" userId="2db2f762-88fa-4439-b482-ebe757a36146" providerId="ADAL" clId="{3622DD7E-163F-44DD-B2B5-AE9113F77AA4}" dt="2024-01-23T04:30:11.114" v="0" actId="478"/>
          <ac:picMkLst>
            <pc:docMk/>
            <pc:sldMk cId="2349597147" sldId="263"/>
            <ac:picMk id="9" creationId="{0813E24E-38C0-49C7-A51F-2B4023ACAB43}"/>
          </ac:picMkLst>
        </pc:picChg>
      </pc:sldChg>
    </pc:docChg>
  </pc:docChgLst>
  <pc:docChgLst>
    <pc:chgData name="八十住　捺輝" userId="2db2f762-88fa-4439-b482-ebe757a36146" providerId="ADAL" clId="{D1D29ECF-B72C-48C3-B2D2-0B90DF520AD8}"/>
    <pc:docChg chg="undo custSel addSld delSld modSld">
      <pc:chgData name="八十住　捺輝" userId="2db2f762-88fa-4439-b482-ebe757a36146" providerId="ADAL" clId="{D1D29ECF-B72C-48C3-B2D2-0B90DF520AD8}" dt="2024-01-24T02:12:07.099" v="1347" actId="1582"/>
      <pc:docMkLst>
        <pc:docMk/>
      </pc:docMkLst>
      <pc:sldChg chg="addSp delSp modSp new add del mod modNotesTx">
        <pc:chgData name="八十住　捺輝" userId="2db2f762-88fa-4439-b482-ebe757a36146" providerId="ADAL" clId="{D1D29ECF-B72C-48C3-B2D2-0B90DF520AD8}" dt="2024-01-23T11:52:05.900" v="1330" actId="1076"/>
        <pc:sldMkLst>
          <pc:docMk/>
          <pc:sldMk cId="1077692859" sldId="256"/>
        </pc:sldMkLst>
        <pc:spChg chg="del">
          <ac:chgData name="八十住　捺輝" userId="2db2f762-88fa-4439-b482-ebe757a36146" providerId="ADAL" clId="{D1D29ECF-B72C-48C3-B2D2-0B90DF520AD8}" dt="2024-01-22T11:34:59.303" v="1" actId="478"/>
          <ac:spMkLst>
            <pc:docMk/>
            <pc:sldMk cId="1077692859" sldId="256"/>
            <ac:spMk id="2" creationId="{A3DA4753-2DEC-4384-B2B0-CD7A76284551}"/>
          </ac:spMkLst>
        </pc:spChg>
        <pc:spChg chg="del">
          <ac:chgData name="八十住　捺輝" userId="2db2f762-88fa-4439-b482-ebe757a36146" providerId="ADAL" clId="{D1D29ECF-B72C-48C3-B2D2-0B90DF520AD8}" dt="2024-01-22T11:35:00.081" v="2" actId="478"/>
          <ac:spMkLst>
            <pc:docMk/>
            <pc:sldMk cId="1077692859" sldId="256"/>
            <ac:spMk id="3" creationId="{C52C15BB-D9CB-46EE-AAFE-81AC780BF266}"/>
          </ac:spMkLst>
        </pc:spChg>
        <pc:spChg chg="mod">
          <ac:chgData name="八十住　捺輝" userId="2db2f762-88fa-4439-b482-ebe757a36146" providerId="ADAL" clId="{D1D29ECF-B72C-48C3-B2D2-0B90DF520AD8}" dt="2024-01-23T11:22:58.460" v="1282" actId="20577"/>
          <ac:spMkLst>
            <pc:docMk/>
            <pc:sldMk cId="1077692859" sldId="256"/>
            <ac:spMk id="3" creationId="{C68F2C9F-C2E5-46DD-92BF-DA74E484D832}"/>
          </ac:spMkLst>
        </pc:spChg>
        <pc:spChg chg="add del mod">
          <ac:chgData name="八十住　捺輝" userId="2db2f762-88fa-4439-b482-ebe757a36146" providerId="ADAL" clId="{D1D29ECF-B72C-48C3-B2D2-0B90DF520AD8}" dt="2024-01-23T06:08:38.666" v="783" actId="20577"/>
          <ac:spMkLst>
            <pc:docMk/>
            <pc:sldMk cId="1077692859" sldId="256"/>
            <ac:spMk id="5" creationId="{C68F2C9F-C2E5-46DD-92BF-DA74E484D832}"/>
          </ac:spMkLst>
        </pc:spChg>
        <pc:grpChg chg="del">
          <ac:chgData name="八十住　捺輝" userId="2db2f762-88fa-4439-b482-ebe757a36146" providerId="ADAL" clId="{D1D29ECF-B72C-48C3-B2D2-0B90DF520AD8}" dt="2024-01-23T06:10:40.773" v="807" actId="478"/>
          <ac:grpSpMkLst>
            <pc:docMk/>
            <pc:sldMk cId="1077692859" sldId="256"/>
            <ac:grpSpMk id="2" creationId="{88C2991A-5249-9B5D-A43A-ED1BB47CAAF4}"/>
          </ac:grpSpMkLst>
        </pc:grpChg>
        <pc:picChg chg="add mod">
          <ac:chgData name="八十住　捺輝" userId="2db2f762-88fa-4439-b482-ebe757a36146" providerId="ADAL" clId="{D1D29ECF-B72C-48C3-B2D2-0B90DF520AD8}" dt="2024-01-23T11:35:37.897" v="1284" actId="1076"/>
          <ac:picMkLst>
            <pc:docMk/>
            <pc:sldMk cId="1077692859" sldId="256"/>
            <ac:picMk id="2" creationId="{34BB772D-74EA-40A5-990E-BB016E524F93}"/>
          </ac:picMkLst>
        </pc:picChg>
        <pc:picChg chg="add del mod">
          <ac:chgData name="八十住　捺輝" userId="2db2f762-88fa-4439-b482-ebe757a36146" providerId="ADAL" clId="{D1D29ECF-B72C-48C3-B2D2-0B90DF520AD8}" dt="2024-01-23T06:03:09.739" v="705" actId="478"/>
          <ac:picMkLst>
            <pc:docMk/>
            <pc:sldMk cId="1077692859" sldId="256"/>
            <ac:picMk id="2" creationId="{879D9C4D-2E2A-4E49-9B55-3613F56AA072}"/>
          </ac:picMkLst>
        </pc:picChg>
        <pc:picChg chg="add del mod">
          <ac:chgData name="八十住　捺輝" userId="2db2f762-88fa-4439-b482-ebe757a36146" providerId="ADAL" clId="{D1D29ECF-B72C-48C3-B2D2-0B90DF520AD8}" dt="2024-01-23T06:03:09.739" v="705" actId="478"/>
          <ac:picMkLst>
            <pc:docMk/>
            <pc:sldMk cId="1077692859" sldId="256"/>
            <ac:picMk id="3" creationId="{7D2C2A98-649F-4828-9D85-05B72818513E}"/>
          </ac:picMkLst>
        </pc:picChg>
        <pc:picChg chg="add del mod">
          <ac:chgData name="八十住　捺輝" userId="2db2f762-88fa-4439-b482-ebe757a36146" providerId="ADAL" clId="{D1D29ECF-B72C-48C3-B2D2-0B90DF520AD8}" dt="2024-01-22T20:24:47.715" v="257" actId="478"/>
          <ac:picMkLst>
            <pc:docMk/>
            <pc:sldMk cId="1077692859" sldId="256"/>
            <ac:picMk id="4" creationId="{24537152-40FF-4C74-B2AB-9E92D1C8AD0A}"/>
          </ac:picMkLst>
        </pc:picChg>
        <pc:picChg chg="add del mod">
          <ac:chgData name="八十住　捺輝" userId="2db2f762-88fa-4439-b482-ebe757a36146" providerId="ADAL" clId="{D1D29ECF-B72C-48C3-B2D2-0B90DF520AD8}" dt="2024-01-23T06:03:09.739" v="705" actId="478"/>
          <ac:picMkLst>
            <pc:docMk/>
            <pc:sldMk cId="1077692859" sldId="256"/>
            <ac:picMk id="4" creationId="{5D50AB11-8C60-4A4D-8473-C1706A36F174}"/>
          </ac:picMkLst>
        </pc:picChg>
        <pc:picChg chg="add mod">
          <ac:chgData name="八十住　捺輝" userId="2db2f762-88fa-4439-b482-ebe757a36146" providerId="ADAL" clId="{D1D29ECF-B72C-48C3-B2D2-0B90DF520AD8}" dt="2024-01-23T11:35:43.780" v="1286" actId="1076"/>
          <ac:picMkLst>
            <pc:docMk/>
            <pc:sldMk cId="1077692859" sldId="256"/>
            <ac:picMk id="4" creationId="{9B148DC8-544F-41A2-ACF7-A9745C5C6757}"/>
          </ac:picMkLst>
        </pc:picChg>
        <pc:picChg chg="add mod">
          <ac:chgData name="八十住　捺輝" userId="2db2f762-88fa-4439-b482-ebe757a36146" providerId="ADAL" clId="{D1D29ECF-B72C-48C3-B2D2-0B90DF520AD8}" dt="2024-01-23T11:35:49.948" v="1288" actId="1076"/>
          <ac:picMkLst>
            <pc:docMk/>
            <pc:sldMk cId="1077692859" sldId="256"/>
            <ac:picMk id="5" creationId="{559CE6FC-F36C-4CE8-A700-C8DD16572E11}"/>
          </ac:picMkLst>
        </pc:picChg>
        <pc:picChg chg="add mod">
          <ac:chgData name="八十住　捺輝" userId="2db2f762-88fa-4439-b482-ebe757a36146" providerId="ADAL" clId="{D1D29ECF-B72C-48C3-B2D2-0B90DF520AD8}" dt="2024-01-23T11:35:59.447" v="1290" actId="1076"/>
          <ac:picMkLst>
            <pc:docMk/>
            <pc:sldMk cId="1077692859" sldId="256"/>
            <ac:picMk id="6" creationId="{9B88BBAE-BA78-4D54-AA19-97624E1EB0E1}"/>
          </ac:picMkLst>
        </pc:picChg>
        <pc:picChg chg="add del mod">
          <ac:chgData name="八十住　捺輝" userId="2db2f762-88fa-4439-b482-ebe757a36146" providerId="ADAL" clId="{D1D29ECF-B72C-48C3-B2D2-0B90DF520AD8}" dt="2024-01-22T20:24:48.619" v="258" actId="478"/>
          <ac:picMkLst>
            <pc:docMk/>
            <pc:sldMk cId="1077692859" sldId="256"/>
            <ac:picMk id="6" creationId="{E5968DC4-D68E-48E6-B2D2-F1A99EAB44BD}"/>
          </ac:picMkLst>
        </pc:picChg>
        <pc:picChg chg="add del mod">
          <ac:chgData name="八十住　捺輝" userId="2db2f762-88fa-4439-b482-ebe757a36146" providerId="ADAL" clId="{D1D29ECF-B72C-48C3-B2D2-0B90DF520AD8}" dt="2024-01-23T06:03:09.739" v="705" actId="478"/>
          <ac:picMkLst>
            <pc:docMk/>
            <pc:sldMk cId="1077692859" sldId="256"/>
            <ac:picMk id="6" creationId="{ED4E3A38-D72D-4700-A78E-C9F236245729}"/>
          </ac:picMkLst>
        </pc:picChg>
        <pc:picChg chg="add mod">
          <ac:chgData name="八十住　捺輝" userId="2db2f762-88fa-4439-b482-ebe757a36146" providerId="ADAL" clId="{D1D29ECF-B72C-48C3-B2D2-0B90DF520AD8}" dt="2024-01-23T11:36:05.840" v="1292" actId="1076"/>
          <ac:picMkLst>
            <pc:docMk/>
            <pc:sldMk cId="1077692859" sldId="256"/>
            <ac:picMk id="7" creationId="{DD1200A1-D5BA-41B8-BD56-062375DDF75C}"/>
          </ac:picMkLst>
        </pc:picChg>
        <pc:picChg chg="add del mod">
          <ac:chgData name="八十住　捺輝" userId="2db2f762-88fa-4439-b482-ebe757a36146" providerId="ADAL" clId="{D1D29ECF-B72C-48C3-B2D2-0B90DF520AD8}" dt="2024-01-23T06:01:42.757" v="694" actId="478"/>
          <ac:picMkLst>
            <pc:docMk/>
            <pc:sldMk cId="1077692859" sldId="256"/>
            <ac:picMk id="7" creationId="{E5E56609-0E5A-4FF5-A7FF-392F721A57AE}"/>
          </ac:picMkLst>
        </pc:picChg>
        <pc:picChg chg="add del mod">
          <ac:chgData name="八十住　捺輝" userId="2db2f762-88fa-4439-b482-ebe757a36146" providerId="ADAL" clId="{D1D29ECF-B72C-48C3-B2D2-0B90DF520AD8}" dt="2024-01-23T06:01:42.757" v="694" actId="478"/>
          <ac:picMkLst>
            <pc:docMk/>
            <pc:sldMk cId="1077692859" sldId="256"/>
            <ac:picMk id="8" creationId="{23F69F2E-C1A2-4A36-9296-1504501762CE}"/>
          </ac:picMkLst>
        </pc:picChg>
        <pc:picChg chg="add mod">
          <ac:chgData name="八十住　捺輝" userId="2db2f762-88fa-4439-b482-ebe757a36146" providerId="ADAL" clId="{D1D29ECF-B72C-48C3-B2D2-0B90DF520AD8}" dt="2024-01-23T11:36:12.169" v="1294" actId="1076"/>
          <ac:picMkLst>
            <pc:docMk/>
            <pc:sldMk cId="1077692859" sldId="256"/>
            <ac:picMk id="8" creationId="{D710C83D-4FA4-4C90-9C17-52508474D08C}"/>
          </ac:picMkLst>
        </pc:picChg>
        <pc:picChg chg="add del mod">
          <ac:chgData name="八十住　捺輝" userId="2db2f762-88fa-4439-b482-ebe757a36146" providerId="ADAL" clId="{D1D29ECF-B72C-48C3-B2D2-0B90DF520AD8}" dt="2024-01-23T06:01:42.757" v="694" actId="478"/>
          <ac:picMkLst>
            <pc:docMk/>
            <pc:sldMk cId="1077692859" sldId="256"/>
            <ac:picMk id="9" creationId="{81CF257F-D7B5-443C-AA35-5B327E21C66B}"/>
          </ac:picMkLst>
        </pc:picChg>
        <pc:picChg chg="add del">
          <ac:chgData name="八十住　捺輝" userId="2db2f762-88fa-4439-b482-ebe757a36146" providerId="ADAL" clId="{D1D29ECF-B72C-48C3-B2D2-0B90DF520AD8}" dt="2024-01-23T11:37:37.097" v="1313" actId="478"/>
          <ac:picMkLst>
            <pc:docMk/>
            <pc:sldMk cId="1077692859" sldId="256"/>
            <ac:picMk id="9" creationId="{97C61934-ADD8-4173-9CE5-1C0DA988185A}"/>
          </ac:picMkLst>
        </pc:picChg>
        <pc:picChg chg="add del mod">
          <ac:chgData name="八十住　捺輝" userId="2db2f762-88fa-4439-b482-ebe757a36146" providerId="ADAL" clId="{D1D29ECF-B72C-48C3-B2D2-0B90DF520AD8}" dt="2024-01-23T06:01:42.757" v="694" actId="478"/>
          <ac:picMkLst>
            <pc:docMk/>
            <pc:sldMk cId="1077692859" sldId="256"/>
            <ac:picMk id="10" creationId="{C2FA1746-55F7-43F5-8EA5-6672DDA5FBD0}"/>
          </ac:picMkLst>
        </pc:picChg>
        <pc:picChg chg="del mod">
          <ac:chgData name="八十住　捺輝" userId="2db2f762-88fa-4439-b482-ebe757a36146" providerId="ADAL" clId="{D1D29ECF-B72C-48C3-B2D2-0B90DF520AD8}" dt="2024-01-22T11:46:59.256" v="235" actId="478"/>
          <ac:picMkLst>
            <pc:docMk/>
            <pc:sldMk cId="1077692859" sldId="256"/>
            <ac:picMk id="11" creationId="{1B5CFBC1-E9A7-4793-B4B5-2E35D3804D72}"/>
          </ac:picMkLst>
        </pc:picChg>
        <pc:picChg chg="add del mod">
          <ac:chgData name="八十住　捺輝" userId="2db2f762-88fa-4439-b482-ebe757a36146" providerId="ADAL" clId="{D1D29ECF-B72C-48C3-B2D2-0B90DF520AD8}" dt="2024-01-23T06:03:09.739" v="705" actId="478"/>
          <ac:picMkLst>
            <pc:docMk/>
            <pc:sldMk cId="1077692859" sldId="256"/>
            <ac:picMk id="11" creationId="{7C9235BE-E2F5-425E-9C42-45190375E90B}"/>
          </ac:picMkLst>
        </pc:picChg>
        <pc:picChg chg="add del mod">
          <ac:chgData name="八十住　捺輝" userId="2db2f762-88fa-4439-b482-ebe757a36146" providerId="ADAL" clId="{D1D29ECF-B72C-48C3-B2D2-0B90DF520AD8}" dt="2024-01-23T06:05:24.858" v="720" actId="478"/>
          <ac:picMkLst>
            <pc:docMk/>
            <pc:sldMk cId="1077692859" sldId="256"/>
            <ac:picMk id="12" creationId="{0ABEA8EF-0239-476D-8539-7FD67E47346F}"/>
          </ac:picMkLst>
        </pc:picChg>
        <pc:picChg chg="add del mod">
          <ac:chgData name="八十住　捺輝" userId="2db2f762-88fa-4439-b482-ebe757a36146" providerId="ADAL" clId="{D1D29ECF-B72C-48C3-B2D2-0B90DF520AD8}" dt="2024-01-23T06:05:24.858" v="720" actId="478"/>
          <ac:picMkLst>
            <pc:docMk/>
            <pc:sldMk cId="1077692859" sldId="256"/>
            <ac:picMk id="14" creationId="{C2833733-A301-4689-B836-63623830A743}"/>
          </ac:picMkLst>
        </pc:picChg>
        <pc:picChg chg="add del mod ord">
          <ac:chgData name="八十住　捺輝" userId="2db2f762-88fa-4439-b482-ebe757a36146" providerId="ADAL" clId="{D1D29ECF-B72C-48C3-B2D2-0B90DF520AD8}" dt="2024-01-23T06:01:31.407" v="691" actId="478"/>
          <ac:picMkLst>
            <pc:docMk/>
            <pc:sldMk cId="1077692859" sldId="256"/>
            <ac:picMk id="29" creationId="{F39BDB9A-9657-42CC-AE73-782F3A034151}"/>
          </ac:picMkLst>
        </pc:picChg>
        <pc:picChg chg="add del mod ord">
          <ac:chgData name="八十住　捺輝" userId="2db2f762-88fa-4439-b482-ebe757a36146" providerId="ADAL" clId="{D1D29ECF-B72C-48C3-B2D2-0B90DF520AD8}" dt="2024-01-23T06:01:42.757" v="694" actId="478"/>
          <ac:picMkLst>
            <pc:docMk/>
            <pc:sldMk cId="1077692859" sldId="256"/>
            <ac:picMk id="30" creationId="{2B5DBA8E-B13E-4B9A-8F61-53804E4CFB55}"/>
          </ac:picMkLst>
        </pc:picChg>
        <pc:picChg chg="add del mod">
          <ac:chgData name="八十住　捺輝" userId="2db2f762-88fa-4439-b482-ebe757a36146" providerId="ADAL" clId="{D1D29ECF-B72C-48C3-B2D2-0B90DF520AD8}" dt="2024-01-23T06:05:24.858" v="720" actId="478"/>
          <ac:picMkLst>
            <pc:docMk/>
            <pc:sldMk cId="1077692859" sldId="256"/>
            <ac:picMk id="31" creationId="{C39946B0-DE00-4885-B68F-1A18F41DB361}"/>
          </ac:picMkLst>
        </pc:picChg>
        <pc:picChg chg="add del mod">
          <ac:chgData name="八十住　捺輝" userId="2db2f762-88fa-4439-b482-ebe757a36146" providerId="ADAL" clId="{D1D29ECF-B72C-48C3-B2D2-0B90DF520AD8}" dt="2024-01-23T06:05:24.858" v="720" actId="478"/>
          <ac:picMkLst>
            <pc:docMk/>
            <pc:sldMk cId="1077692859" sldId="256"/>
            <ac:picMk id="32" creationId="{7C747306-028B-44A4-ADD6-F9657728FCE8}"/>
          </ac:picMkLst>
        </pc:picChg>
        <pc:picChg chg="add del mod">
          <ac:chgData name="八十住　捺輝" userId="2db2f762-88fa-4439-b482-ebe757a36146" providerId="ADAL" clId="{D1D29ECF-B72C-48C3-B2D2-0B90DF520AD8}" dt="2024-01-23T06:05:24.858" v="720" actId="478"/>
          <ac:picMkLst>
            <pc:docMk/>
            <pc:sldMk cId="1077692859" sldId="256"/>
            <ac:picMk id="33" creationId="{D866C322-9BCF-4444-BC13-F6DD4FFAE347}"/>
          </ac:picMkLst>
        </pc:picChg>
        <pc:picChg chg="add del mod">
          <ac:chgData name="八十住　捺輝" userId="2db2f762-88fa-4439-b482-ebe757a36146" providerId="ADAL" clId="{D1D29ECF-B72C-48C3-B2D2-0B90DF520AD8}" dt="2024-01-23T06:05:24.858" v="720" actId="478"/>
          <ac:picMkLst>
            <pc:docMk/>
            <pc:sldMk cId="1077692859" sldId="256"/>
            <ac:picMk id="34" creationId="{A3AE5039-B933-4D32-BB7A-58D1FF0EF9B5}"/>
          </ac:picMkLst>
        </pc:picChg>
        <pc:picChg chg="add del mod">
          <ac:chgData name="八十住　捺輝" userId="2db2f762-88fa-4439-b482-ebe757a36146" providerId="ADAL" clId="{D1D29ECF-B72C-48C3-B2D2-0B90DF520AD8}" dt="2024-01-23T06:05:24.858" v="720" actId="478"/>
          <ac:picMkLst>
            <pc:docMk/>
            <pc:sldMk cId="1077692859" sldId="256"/>
            <ac:picMk id="35" creationId="{BE1F52A5-3873-425D-9173-199462B43FE5}"/>
          </ac:picMkLst>
        </pc:picChg>
        <pc:picChg chg="add del mod">
          <ac:chgData name="八十住　捺輝" userId="2db2f762-88fa-4439-b482-ebe757a36146" providerId="ADAL" clId="{D1D29ECF-B72C-48C3-B2D2-0B90DF520AD8}" dt="2024-01-23T06:06:29.728" v="750"/>
          <ac:picMkLst>
            <pc:docMk/>
            <pc:sldMk cId="1077692859" sldId="256"/>
            <ac:picMk id="36" creationId="{466A132A-7E63-4BF9-966D-E8A756ACC18F}"/>
          </ac:picMkLst>
        </pc:picChg>
        <pc:picChg chg="add del mod">
          <ac:chgData name="八十住　捺輝" userId="2db2f762-88fa-4439-b482-ebe757a36146" providerId="ADAL" clId="{D1D29ECF-B72C-48C3-B2D2-0B90DF520AD8}" dt="2024-01-23T06:06:28.957" v="748"/>
          <ac:picMkLst>
            <pc:docMk/>
            <pc:sldMk cId="1077692859" sldId="256"/>
            <ac:picMk id="37" creationId="{C7599965-4245-4F1D-894D-C22EF76EAECF}"/>
          </ac:picMkLst>
        </pc:picChg>
        <pc:picChg chg="add del mod">
          <ac:chgData name="八十住　捺輝" userId="2db2f762-88fa-4439-b482-ebe757a36146" providerId="ADAL" clId="{D1D29ECF-B72C-48C3-B2D2-0B90DF520AD8}" dt="2024-01-23T06:06:28.311" v="746"/>
          <ac:picMkLst>
            <pc:docMk/>
            <pc:sldMk cId="1077692859" sldId="256"/>
            <ac:picMk id="38" creationId="{E5008E42-DDA0-49F9-B76E-12A9E37EB3A0}"/>
          </ac:picMkLst>
        </pc:picChg>
        <pc:picChg chg="add del mod">
          <ac:chgData name="八十住　捺輝" userId="2db2f762-88fa-4439-b482-ebe757a36146" providerId="ADAL" clId="{D1D29ECF-B72C-48C3-B2D2-0B90DF520AD8}" dt="2024-01-23T06:06:27.823" v="744"/>
          <ac:picMkLst>
            <pc:docMk/>
            <pc:sldMk cId="1077692859" sldId="256"/>
            <ac:picMk id="39" creationId="{38CA43E8-8475-48E8-B51F-609D02928550}"/>
          </ac:picMkLst>
        </pc:picChg>
        <pc:picChg chg="add del mod">
          <ac:chgData name="八十住　捺輝" userId="2db2f762-88fa-4439-b482-ebe757a36146" providerId="ADAL" clId="{D1D29ECF-B72C-48C3-B2D2-0B90DF520AD8}" dt="2024-01-23T06:06:27.400" v="742"/>
          <ac:picMkLst>
            <pc:docMk/>
            <pc:sldMk cId="1077692859" sldId="256"/>
            <ac:picMk id="40" creationId="{C7916F8D-A3C5-4AB9-A080-FB243AD35AD6}"/>
          </ac:picMkLst>
        </pc:picChg>
        <pc:picChg chg="add del mod">
          <ac:chgData name="八十住　捺輝" userId="2db2f762-88fa-4439-b482-ebe757a36146" providerId="ADAL" clId="{D1D29ECF-B72C-48C3-B2D2-0B90DF520AD8}" dt="2024-01-23T06:06:26.879" v="739"/>
          <ac:picMkLst>
            <pc:docMk/>
            <pc:sldMk cId="1077692859" sldId="256"/>
            <ac:picMk id="41" creationId="{2102EA54-F702-4329-B27A-A47998A3404D}"/>
          </ac:picMkLst>
        </pc:picChg>
        <pc:picChg chg="add del mod">
          <ac:chgData name="八十住　捺輝" userId="2db2f762-88fa-4439-b482-ebe757a36146" providerId="ADAL" clId="{D1D29ECF-B72C-48C3-B2D2-0B90DF520AD8}" dt="2024-01-23T06:06:26.485" v="737"/>
          <ac:picMkLst>
            <pc:docMk/>
            <pc:sldMk cId="1077692859" sldId="256"/>
            <ac:picMk id="42" creationId="{DA8FDE81-B225-4985-BE31-06BD2FE3F078}"/>
          </ac:picMkLst>
        </pc:picChg>
        <pc:picChg chg="add del mod">
          <ac:chgData name="八十住　捺輝" userId="2db2f762-88fa-4439-b482-ebe757a36146" providerId="ADAL" clId="{D1D29ECF-B72C-48C3-B2D2-0B90DF520AD8}" dt="2024-01-23T11:12:54.840" v="1278" actId="478"/>
          <ac:picMkLst>
            <pc:docMk/>
            <pc:sldMk cId="1077692859" sldId="256"/>
            <ac:picMk id="43" creationId="{8C708593-8203-41A4-AD8D-FA2BFA6E9B57}"/>
          </ac:picMkLst>
        </pc:picChg>
        <pc:picChg chg="add del mod">
          <ac:chgData name="八十住　捺輝" userId="2db2f762-88fa-4439-b482-ebe757a36146" providerId="ADAL" clId="{D1D29ECF-B72C-48C3-B2D2-0B90DF520AD8}" dt="2024-01-23T06:07:10.894" v="755" actId="478"/>
          <ac:picMkLst>
            <pc:docMk/>
            <pc:sldMk cId="1077692859" sldId="256"/>
            <ac:picMk id="44" creationId="{789710D3-98CC-4FD4-BB6F-9D60B6476C64}"/>
          </ac:picMkLst>
        </pc:picChg>
        <pc:picChg chg="add del mod">
          <ac:chgData name="八十住　捺輝" userId="2db2f762-88fa-4439-b482-ebe757a36146" providerId="ADAL" clId="{D1D29ECF-B72C-48C3-B2D2-0B90DF520AD8}" dt="2024-01-23T11:12:54.840" v="1278" actId="478"/>
          <ac:picMkLst>
            <pc:docMk/>
            <pc:sldMk cId="1077692859" sldId="256"/>
            <ac:picMk id="45" creationId="{C5214E38-FDC6-4782-BBC5-397640EE58B4}"/>
          </ac:picMkLst>
        </pc:picChg>
        <pc:picChg chg="add del mod">
          <ac:chgData name="八十住　捺輝" userId="2db2f762-88fa-4439-b482-ebe757a36146" providerId="ADAL" clId="{D1D29ECF-B72C-48C3-B2D2-0B90DF520AD8}" dt="2024-01-23T11:12:54.840" v="1278" actId="478"/>
          <ac:picMkLst>
            <pc:docMk/>
            <pc:sldMk cId="1077692859" sldId="256"/>
            <ac:picMk id="46" creationId="{9A1239C6-BEC3-44D4-8DF4-A0EA18146B8D}"/>
          </ac:picMkLst>
        </pc:picChg>
        <pc:picChg chg="add del mod">
          <ac:chgData name="八十住　捺輝" userId="2db2f762-88fa-4439-b482-ebe757a36146" providerId="ADAL" clId="{D1D29ECF-B72C-48C3-B2D2-0B90DF520AD8}" dt="2024-01-23T11:12:54.840" v="1278" actId="478"/>
          <ac:picMkLst>
            <pc:docMk/>
            <pc:sldMk cId="1077692859" sldId="256"/>
            <ac:picMk id="47" creationId="{4B2252DE-DCF5-4F28-B6DC-6C0CECAD4720}"/>
          </ac:picMkLst>
        </pc:picChg>
        <pc:picChg chg="add del mod">
          <ac:chgData name="八十住　捺輝" userId="2db2f762-88fa-4439-b482-ebe757a36146" providerId="ADAL" clId="{D1D29ECF-B72C-48C3-B2D2-0B90DF520AD8}" dt="2024-01-23T11:12:54.840" v="1278" actId="478"/>
          <ac:picMkLst>
            <pc:docMk/>
            <pc:sldMk cId="1077692859" sldId="256"/>
            <ac:picMk id="48" creationId="{DEED6047-67BC-41E0-97DB-6FE482B80092}"/>
          </ac:picMkLst>
        </pc:picChg>
        <pc:picChg chg="add del mod">
          <ac:chgData name="八十住　捺輝" userId="2db2f762-88fa-4439-b482-ebe757a36146" providerId="ADAL" clId="{D1D29ECF-B72C-48C3-B2D2-0B90DF520AD8}" dt="2024-01-23T11:12:54.840" v="1278" actId="478"/>
          <ac:picMkLst>
            <pc:docMk/>
            <pc:sldMk cId="1077692859" sldId="256"/>
            <ac:picMk id="49" creationId="{9F8336A1-8695-4756-AC82-E7A891EE6994}"/>
          </ac:picMkLst>
        </pc:picChg>
        <pc:picChg chg="add mod">
          <ac:chgData name="八十住　捺輝" userId="2db2f762-88fa-4439-b482-ebe757a36146" providerId="ADAL" clId="{D1D29ECF-B72C-48C3-B2D2-0B90DF520AD8}" dt="2024-01-23T06:08:53.065" v="785" actId="1076"/>
          <ac:picMkLst>
            <pc:docMk/>
            <pc:sldMk cId="1077692859" sldId="256"/>
            <ac:picMk id="50" creationId="{0EC178E9-2219-4010-BC4B-CD2897411127}"/>
          </ac:picMkLst>
        </pc:pic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13" creationId="{84BFC98D-96A9-4C82-81BC-241893852528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15" creationId="{BDD7398A-D70F-4999-9E47-13F55BB14403}"/>
          </ac:cxnSpMkLst>
        </pc:cxnChg>
        <pc:cxnChg chg="add del mod">
          <ac:chgData name="八十住　捺輝" userId="2db2f762-88fa-4439-b482-ebe757a36146" providerId="ADAL" clId="{D1D29ECF-B72C-48C3-B2D2-0B90DF520AD8}" dt="2024-01-23T11:12:54.840" v="1278" actId="478"/>
          <ac:cxnSpMkLst>
            <pc:docMk/>
            <pc:sldMk cId="1077692859" sldId="256"/>
            <ac:cxnSpMk id="16" creationId="{4AEB2D14-0388-4D4B-ABC5-9D6E8C8E94A5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16" creationId="{9656EF78-BCCB-4899-BF7C-D9AA294D8017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17" creationId="{2A9A11BD-299D-4DDA-BA39-3C1F6A977CA3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18" creationId="{94CD049E-2B25-4BC1-965E-724B7A2AC8FA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19" creationId="{D40E5016-B763-486B-9A95-ABD43E7E44EC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20" creationId="{800C0E8A-6E46-4BE8-B70A-986F4B6820B6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21" creationId="{C72DBEA4-D1AF-4DCB-9662-1F7D8B58BC10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22" creationId="{E509CEC9-5AF9-414D-8611-5ED53A473E8F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23" creationId="{8A452A0E-3E67-41D0-BF38-90822C76053F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24" creationId="{630022C3-F825-43AC-AACF-6DF53C893FD4}"/>
          </ac:cxnSpMkLst>
        </pc:cxnChg>
        <pc:cxnChg chg="add mod">
          <ac:chgData name="八十住　捺輝" userId="2db2f762-88fa-4439-b482-ebe757a36146" providerId="ADAL" clId="{D1D29ECF-B72C-48C3-B2D2-0B90DF520AD8}" dt="2024-01-23T11:36:39.814" v="1297" actId="1076"/>
          <ac:cxnSpMkLst>
            <pc:docMk/>
            <pc:sldMk cId="1077692859" sldId="256"/>
            <ac:cxnSpMk id="24" creationId="{90C9F4C6-0C7B-4836-A1FD-25B0C74FDD74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25" creationId="{4684FB56-9CDF-4291-A2C4-04ED780CA068}"/>
          </ac:cxnSpMkLst>
        </pc:cxnChg>
        <pc:cxnChg chg="add mod">
          <ac:chgData name="八十住　捺輝" userId="2db2f762-88fa-4439-b482-ebe757a36146" providerId="ADAL" clId="{D1D29ECF-B72C-48C3-B2D2-0B90DF520AD8}" dt="2024-01-23T11:36:55.436" v="1302" actId="1076"/>
          <ac:cxnSpMkLst>
            <pc:docMk/>
            <pc:sldMk cId="1077692859" sldId="256"/>
            <ac:cxnSpMk id="25" creationId="{4A76D9C0-3E0E-4942-A4D7-00680A1283D0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26" creationId="{57A5CFBA-471B-4FC4-9623-22DB6D4B36B8}"/>
          </ac:cxnSpMkLst>
        </pc:cxnChg>
        <pc:cxnChg chg="add mod">
          <ac:chgData name="八十住　捺輝" userId="2db2f762-88fa-4439-b482-ebe757a36146" providerId="ADAL" clId="{D1D29ECF-B72C-48C3-B2D2-0B90DF520AD8}" dt="2024-01-23T11:36:52.305" v="1301" actId="1076"/>
          <ac:cxnSpMkLst>
            <pc:docMk/>
            <pc:sldMk cId="1077692859" sldId="256"/>
            <ac:cxnSpMk id="26" creationId="{B8BF54F8-9329-4636-86A1-BCA91F8A60CB}"/>
          </ac:cxnSpMkLst>
        </pc:cxnChg>
        <pc:cxnChg chg="add mod">
          <ac:chgData name="八十住　捺輝" userId="2db2f762-88fa-4439-b482-ebe757a36146" providerId="ADAL" clId="{D1D29ECF-B72C-48C3-B2D2-0B90DF520AD8}" dt="2024-01-23T11:37:05.271" v="1304" actId="1076"/>
          <ac:cxnSpMkLst>
            <pc:docMk/>
            <pc:sldMk cId="1077692859" sldId="256"/>
            <ac:cxnSpMk id="27" creationId="{721D051B-4F01-463F-991B-43D9345A1664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27" creationId="{B5503086-A53B-457C-B957-09E2431BE150}"/>
          </ac:cxnSpMkLst>
        </pc:cxnChg>
        <pc:cxnChg chg="add mod">
          <ac:chgData name="八十住　捺輝" userId="2db2f762-88fa-4439-b482-ebe757a36146" providerId="ADAL" clId="{D1D29ECF-B72C-48C3-B2D2-0B90DF520AD8}" dt="2024-01-23T11:37:12.565" v="1306" actId="1076"/>
          <ac:cxnSpMkLst>
            <pc:docMk/>
            <pc:sldMk cId="1077692859" sldId="256"/>
            <ac:cxnSpMk id="28" creationId="{4B8DE79E-AA90-4C45-93C9-C2379B875392}"/>
          </ac:cxnSpMkLst>
        </pc:cxnChg>
        <pc:cxnChg chg="add del mod">
          <ac:chgData name="八十住　捺輝" userId="2db2f762-88fa-4439-b482-ebe757a36146" providerId="ADAL" clId="{D1D29ECF-B72C-48C3-B2D2-0B90DF520AD8}" dt="2024-01-23T06:01:42.757" v="694" actId="478"/>
          <ac:cxnSpMkLst>
            <pc:docMk/>
            <pc:sldMk cId="1077692859" sldId="256"/>
            <ac:cxnSpMk id="28" creationId="{D1A6BB6D-6479-4BBF-9D59-4F7E8BBE9968}"/>
          </ac:cxnSpMkLst>
        </pc:cxnChg>
        <pc:cxnChg chg="add mod">
          <ac:chgData name="八十住　捺輝" userId="2db2f762-88fa-4439-b482-ebe757a36146" providerId="ADAL" clId="{D1D29ECF-B72C-48C3-B2D2-0B90DF520AD8}" dt="2024-01-23T11:37:21.249" v="1308" actId="1076"/>
          <ac:cxnSpMkLst>
            <pc:docMk/>
            <pc:sldMk cId="1077692859" sldId="256"/>
            <ac:cxnSpMk id="29" creationId="{824E40B2-FB34-499E-ADE5-7012074ECCC3}"/>
          </ac:cxnSpMkLst>
        </pc:cxnChg>
        <pc:cxnChg chg="add mod">
          <ac:chgData name="八十住　捺輝" userId="2db2f762-88fa-4439-b482-ebe757a36146" providerId="ADAL" clId="{D1D29ECF-B72C-48C3-B2D2-0B90DF520AD8}" dt="2024-01-23T11:37:26.265" v="1310" actId="1076"/>
          <ac:cxnSpMkLst>
            <pc:docMk/>
            <pc:sldMk cId="1077692859" sldId="256"/>
            <ac:cxnSpMk id="30" creationId="{A50A388F-3CFA-4964-9C0D-81E998469D2C}"/>
          </ac:cxnSpMkLst>
        </pc:cxnChg>
        <pc:cxnChg chg="add mod">
          <ac:chgData name="八十住　捺輝" userId="2db2f762-88fa-4439-b482-ebe757a36146" providerId="ADAL" clId="{D1D29ECF-B72C-48C3-B2D2-0B90DF520AD8}" dt="2024-01-23T11:37:34.244" v="1312" actId="1076"/>
          <ac:cxnSpMkLst>
            <pc:docMk/>
            <pc:sldMk cId="1077692859" sldId="256"/>
            <ac:cxnSpMk id="31" creationId="{1DFBB41E-862A-48E0-BC7C-0415058AC32A}"/>
          </ac:cxnSpMkLst>
        </pc:cxnChg>
        <pc:cxnChg chg="add mod">
          <ac:chgData name="八十住　捺輝" userId="2db2f762-88fa-4439-b482-ebe757a36146" providerId="ADAL" clId="{D1D29ECF-B72C-48C3-B2D2-0B90DF520AD8}" dt="2024-01-23T11:39:29.179" v="1316" actId="1076"/>
          <ac:cxnSpMkLst>
            <pc:docMk/>
            <pc:sldMk cId="1077692859" sldId="256"/>
            <ac:cxnSpMk id="32" creationId="{88C15ED0-191F-47F4-BDE4-2C5675D0BADD}"/>
          </ac:cxnSpMkLst>
        </pc:cxnChg>
        <pc:cxnChg chg="add mod">
          <ac:chgData name="八十住　捺輝" userId="2db2f762-88fa-4439-b482-ebe757a36146" providerId="ADAL" clId="{D1D29ECF-B72C-48C3-B2D2-0B90DF520AD8}" dt="2024-01-23T11:52:05.900" v="1330" actId="1076"/>
          <ac:cxnSpMkLst>
            <pc:docMk/>
            <pc:sldMk cId="1077692859" sldId="256"/>
            <ac:cxnSpMk id="33" creationId="{19D3BD81-F69B-4FC8-B5C9-754B8F3533A2}"/>
          </ac:cxnSpMkLst>
        </pc:cxnChg>
        <pc:cxnChg chg="add del mod">
          <ac:chgData name="八十住　捺輝" userId="2db2f762-88fa-4439-b482-ebe757a36146" providerId="ADAL" clId="{D1D29ECF-B72C-48C3-B2D2-0B90DF520AD8}" dt="2024-01-23T11:12:54.840" v="1278" actId="478"/>
          <ac:cxnSpMkLst>
            <pc:docMk/>
            <pc:sldMk cId="1077692859" sldId="256"/>
            <ac:cxnSpMk id="51" creationId="{22D77969-629E-445C-966D-8FBCA8AE4D04}"/>
          </ac:cxnSpMkLst>
        </pc:cxnChg>
        <pc:cxnChg chg="add del mod">
          <ac:chgData name="八十住　捺輝" userId="2db2f762-88fa-4439-b482-ebe757a36146" providerId="ADAL" clId="{D1D29ECF-B72C-48C3-B2D2-0B90DF520AD8}" dt="2024-01-23T11:12:54.840" v="1278" actId="478"/>
          <ac:cxnSpMkLst>
            <pc:docMk/>
            <pc:sldMk cId="1077692859" sldId="256"/>
            <ac:cxnSpMk id="53" creationId="{A5367E57-344D-4E19-BD46-89ACF20EC6F5}"/>
          </ac:cxnSpMkLst>
        </pc:cxnChg>
        <pc:cxnChg chg="add del mod">
          <ac:chgData name="八十住　捺輝" userId="2db2f762-88fa-4439-b482-ebe757a36146" providerId="ADAL" clId="{D1D29ECF-B72C-48C3-B2D2-0B90DF520AD8}" dt="2024-01-23T11:12:54.840" v="1278" actId="478"/>
          <ac:cxnSpMkLst>
            <pc:docMk/>
            <pc:sldMk cId="1077692859" sldId="256"/>
            <ac:cxnSpMk id="55" creationId="{BA03892A-3825-4D99-A76E-510B796A394A}"/>
          </ac:cxnSpMkLst>
        </pc:cxnChg>
        <pc:cxnChg chg="add del mod">
          <ac:chgData name="八十住　捺輝" userId="2db2f762-88fa-4439-b482-ebe757a36146" providerId="ADAL" clId="{D1D29ECF-B72C-48C3-B2D2-0B90DF520AD8}" dt="2024-01-23T11:12:54.840" v="1278" actId="478"/>
          <ac:cxnSpMkLst>
            <pc:docMk/>
            <pc:sldMk cId="1077692859" sldId="256"/>
            <ac:cxnSpMk id="57" creationId="{D800263D-8DB9-4D1C-8F2C-7F0D30BBE908}"/>
          </ac:cxnSpMkLst>
        </pc:cxnChg>
        <pc:cxnChg chg="add del mod">
          <ac:chgData name="八十住　捺輝" userId="2db2f762-88fa-4439-b482-ebe757a36146" providerId="ADAL" clId="{D1D29ECF-B72C-48C3-B2D2-0B90DF520AD8}" dt="2024-01-23T11:12:54.840" v="1278" actId="478"/>
          <ac:cxnSpMkLst>
            <pc:docMk/>
            <pc:sldMk cId="1077692859" sldId="256"/>
            <ac:cxnSpMk id="60" creationId="{BF0B2F1E-D9A2-4162-AC70-12B89A0DCD47}"/>
          </ac:cxnSpMkLst>
        </pc:cxnChg>
        <pc:cxnChg chg="add del mod">
          <ac:chgData name="八十住　捺輝" userId="2db2f762-88fa-4439-b482-ebe757a36146" providerId="ADAL" clId="{D1D29ECF-B72C-48C3-B2D2-0B90DF520AD8}" dt="2024-01-23T11:12:54.840" v="1278" actId="478"/>
          <ac:cxnSpMkLst>
            <pc:docMk/>
            <pc:sldMk cId="1077692859" sldId="256"/>
            <ac:cxnSpMk id="61" creationId="{64153510-E2C8-48FC-A5E7-3C05C62A6973}"/>
          </ac:cxnSpMkLst>
        </pc:cxnChg>
        <pc:cxnChg chg="add del mod">
          <ac:chgData name="八十住　捺輝" userId="2db2f762-88fa-4439-b482-ebe757a36146" providerId="ADAL" clId="{D1D29ECF-B72C-48C3-B2D2-0B90DF520AD8}" dt="2024-01-23T11:12:54.840" v="1278" actId="478"/>
          <ac:cxnSpMkLst>
            <pc:docMk/>
            <pc:sldMk cId="1077692859" sldId="256"/>
            <ac:cxnSpMk id="62" creationId="{EF85D64B-DC7C-4A82-9C9B-DB6ABDBECCFF}"/>
          </ac:cxnSpMkLst>
        </pc:cxnChg>
      </pc:sldChg>
      <pc:sldChg chg="addSp delSp modSp add del mod">
        <pc:chgData name="八十住　捺輝" userId="2db2f762-88fa-4439-b482-ebe757a36146" providerId="ADAL" clId="{D1D29ECF-B72C-48C3-B2D2-0B90DF520AD8}" dt="2024-01-23T12:15:10.165" v="1337" actId="1076"/>
        <pc:sldMkLst>
          <pc:docMk/>
          <pc:sldMk cId="2938467309" sldId="257"/>
        </pc:sldMkLst>
        <pc:spChg chg="del">
          <ac:chgData name="八十住　捺輝" userId="2db2f762-88fa-4439-b482-ebe757a36146" providerId="ADAL" clId="{D1D29ECF-B72C-48C3-B2D2-0B90DF520AD8}" dt="2024-01-22T14:51:44.826" v="243" actId="478"/>
          <ac:spMkLst>
            <pc:docMk/>
            <pc:sldMk cId="2938467309" sldId="257"/>
            <ac:spMk id="5" creationId="{C68F2C9F-C2E5-46DD-92BF-DA74E484D832}"/>
          </ac:spMkLst>
        </pc:spChg>
        <pc:spChg chg="add mod">
          <ac:chgData name="八十住　捺輝" userId="2db2f762-88fa-4439-b482-ebe757a36146" providerId="ADAL" clId="{D1D29ECF-B72C-48C3-B2D2-0B90DF520AD8}" dt="2024-01-23T02:41:06.430" v="534" actId="20577"/>
          <ac:spMkLst>
            <pc:docMk/>
            <pc:sldMk cId="2938467309" sldId="257"/>
            <ac:spMk id="29" creationId="{7B54F947-91FF-4550-BB9E-7EFA61639D77}"/>
          </ac:spMkLst>
        </pc:spChg>
        <pc:spChg chg="add mod">
          <ac:chgData name="八十住　捺輝" userId="2db2f762-88fa-4439-b482-ebe757a36146" providerId="ADAL" clId="{D1D29ECF-B72C-48C3-B2D2-0B90DF520AD8}" dt="2024-01-23T06:14:08.016" v="831" actId="20577"/>
          <ac:spMkLst>
            <pc:docMk/>
            <pc:sldMk cId="2938467309" sldId="257"/>
            <ac:spMk id="31" creationId="{F4B07258-5B51-422E-B654-8D2001B28FE7}"/>
          </ac:spMkLst>
        </pc:spChg>
        <pc:grpChg chg="del">
          <ac:chgData name="八十住　捺輝" userId="2db2f762-88fa-4439-b482-ebe757a36146" providerId="ADAL" clId="{D1D29ECF-B72C-48C3-B2D2-0B90DF520AD8}" dt="2024-01-23T06:10:47.281" v="808" actId="478"/>
          <ac:grpSpMkLst>
            <pc:docMk/>
            <pc:sldMk cId="2938467309" sldId="257"/>
            <ac:grpSpMk id="4" creationId="{80DD14E0-5D18-9FFA-2432-3AE7DD4E9BC4}"/>
          </ac:grpSpMkLst>
        </pc:grpChg>
        <pc:picChg chg="add mod">
          <ac:chgData name="八十住　捺輝" userId="2db2f762-88fa-4439-b482-ebe757a36146" providerId="ADAL" clId="{D1D29ECF-B72C-48C3-B2D2-0B90DF520AD8}" dt="2024-01-22T20:54:45.464" v="267" actId="1076"/>
          <ac:picMkLst>
            <pc:docMk/>
            <pc:sldMk cId="2938467309" sldId="257"/>
            <ac:picMk id="2" creationId="{558272A9-8807-48C2-AFCE-B10B590143B7}"/>
          </ac:picMkLst>
        </pc:picChg>
        <pc:picChg chg="add mod">
          <ac:chgData name="八十住　捺輝" userId="2db2f762-88fa-4439-b482-ebe757a36146" providerId="ADAL" clId="{D1D29ECF-B72C-48C3-B2D2-0B90DF520AD8}" dt="2024-01-22T20:54:55.342" v="269" actId="1076"/>
          <ac:picMkLst>
            <pc:docMk/>
            <pc:sldMk cId="2938467309" sldId="257"/>
            <ac:picMk id="3" creationId="{41B2C684-8C15-4770-9601-0EE379F122CD}"/>
          </ac:picMkLst>
        </pc:picChg>
        <pc:picChg chg="del">
          <ac:chgData name="八十住　捺輝" userId="2db2f762-88fa-4439-b482-ebe757a36146" providerId="ADAL" clId="{D1D29ECF-B72C-48C3-B2D2-0B90DF520AD8}" dt="2024-01-22T14:51:44.826" v="243" actId="478"/>
          <ac:picMkLst>
            <pc:docMk/>
            <pc:sldMk cId="2938467309" sldId="257"/>
            <ac:picMk id="4" creationId="{24537152-40FF-4C74-B2AB-9E92D1C8AD0A}"/>
          </ac:picMkLst>
        </pc:picChg>
        <pc:picChg chg="del">
          <ac:chgData name="八十住　捺輝" userId="2db2f762-88fa-4439-b482-ebe757a36146" providerId="ADAL" clId="{D1D29ECF-B72C-48C3-B2D2-0B90DF520AD8}" dt="2024-01-22T14:51:44.826" v="243" actId="478"/>
          <ac:picMkLst>
            <pc:docMk/>
            <pc:sldMk cId="2938467309" sldId="257"/>
            <ac:picMk id="6" creationId="{E5968DC4-D68E-48E6-B2D2-F1A99EAB44BD}"/>
          </ac:picMkLst>
        </pc:picChg>
        <pc:picChg chg="del">
          <ac:chgData name="八十住　捺輝" userId="2db2f762-88fa-4439-b482-ebe757a36146" providerId="ADAL" clId="{D1D29ECF-B72C-48C3-B2D2-0B90DF520AD8}" dt="2024-01-22T14:51:44.826" v="243" actId="478"/>
          <ac:picMkLst>
            <pc:docMk/>
            <pc:sldMk cId="2938467309" sldId="257"/>
            <ac:picMk id="7" creationId="{E5E56609-0E5A-4FF5-A7FF-392F721A57AE}"/>
          </ac:picMkLst>
        </pc:picChg>
        <pc:picChg chg="del">
          <ac:chgData name="八十住　捺輝" userId="2db2f762-88fa-4439-b482-ebe757a36146" providerId="ADAL" clId="{D1D29ECF-B72C-48C3-B2D2-0B90DF520AD8}" dt="2024-01-22T14:51:44.826" v="243" actId="478"/>
          <ac:picMkLst>
            <pc:docMk/>
            <pc:sldMk cId="2938467309" sldId="257"/>
            <ac:picMk id="8" creationId="{23F69F2E-C1A2-4A36-9296-1504501762CE}"/>
          </ac:picMkLst>
        </pc:picChg>
        <pc:picChg chg="del">
          <ac:chgData name="八十住　捺輝" userId="2db2f762-88fa-4439-b482-ebe757a36146" providerId="ADAL" clId="{D1D29ECF-B72C-48C3-B2D2-0B90DF520AD8}" dt="2024-01-22T14:51:44.826" v="243" actId="478"/>
          <ac:picMkLst>
            <pc:docMk/>
            <pc:sldMk cId="2938467309" sldId="257"/>
            <ac:picMk id="9" creationId="{81CF257F-D7B5-443C-AA35-5B327E21C66B}"/>
          </ac:picMkLst>
        </pc:picChg>
        <pc:picChg chg="del">
          <ac:chgData name="八十住　捺輝" userId="2db2f762-88fa-4439-b482-ebe757a36146" providerId="ADAL" clId="{D1D29ECF-B72C-48C3-B2D2-0B90DF520AD8}" dt="2024-01-22T14:51:44.826" v="243" actId="478"/>
          <ac:picMkLst>
            <pc:docMk/>
            <pc:sldMk cId="2938467309" sldId="257"/>
            <ac:picMk id="10" creationId="{C2FA1746-55F7-43F5-8EA5-6672DDA5FBD0}"/>
          </ac:picMkLst>
        </pc:picChg>
        <pc:picChg chg="add mod">
          <ac:chgData name="八十住　捺輝" userId="2db2f762-88fa-4439-b482-ebe757a36146" providerId="ADAL" clId="{D1D29ECF-B72C-48C3-B2D2-0B90DF520AD8}" dt="2024-01-22T20:55:06.032" v="272" actId="1076"/>
          <ac:picMkLst>
            <pc:docMk/>
            <pc:sldMk cId="2938467309" sldId="257"/>
            <ac:picMk id="11" creationId="{347F2265-10B6-4A7E-9E13-C9CAEEFB92ED}"/>
          </ac:picMkLst>
        </pc:picChg>
        <pc:picChg chg="add mod">
          <ac:chgData name="八十住　捺輝" userId="2db2f762-88fa-4439-b482-ebe757a36146" providerId="ADAL" clId="{D1D29ECF-B72C-48C3-B2D2-0B90DF520AD8}" dt="2024-01-22T20:55:13.704" v="274" actId="1076"/>
          <ac:picMkLst>
            <pc:docMk/>
            <pc:sldMk cId="2938467309" sldId="257"/>
            <ac:picMk id="12" creationId="{D284DCED-D83D-4208-AA65-2FB75358154D}"/>
          </ac:picMkLst>
        </pc:picChg>
        <pc:picChg chg="add mod">
          <ac:chgData name="八十住　捺輝" userId="2db2f762-88fa-4439-b482-ebe757a36146" providerId="ADAL" clId="{D1D29ECF-B72C-48C3-B2D2-0B90DF520AD8}" dt="2024-01-22T20:55:22.302" v="276" actId="1076"/>
          <ac:picMkLst>
            <pc:docMk/>
            <pc:sldMk cId="2938467309" sldId="257"/>
            <ac:picMk id="14" creationId="{4B8305FB-74F8-4D10-9ABE-0FE3779352AD}"/>
          </ac:picMkLst>
        </pc:picChg>
        <pc:picChg chg="add mod">
          <ac:chgData name="八十住　捺輝" userId="2db2f762-88fa-4439-b482-ebe757a36146" providerId="ADAL" clId="{D1D29ECF-B72C-48C3-B2D2-0B90DF520AD8}" dt="2024-01-23T06:14:42.755" v="833" actId="1076"/>
          <ac:picMkLst>
            <pc:docMk/>
            <pc:sldMk cId="2938467309" sldId="257"/>
            <ac:picMk id="22" creationId="{9670E7A4-CBBF-4E9A-8D6C-DBACDBBEBE13}"/>
          </ac:picMkLst>
        </pc:picChg>
        <pc:picChg chg="add mod">
          <ac:chgData name="八十住　捺輝" userId="2db2f762-88fa-4439-b482-ebe757a36146" providerId="ADAL" clId="{D1D29ECF-B72C-48C3-B2D2-0B90DF520AD8}" dt="2024-01-23T06:14:50.902" v="835" actId="1076"/>
          <ac:picMkLst>
            <pc:docMk/>
            <pc:sldMk cId="2938467309" sldId="257"/>
            <ac:picMk id="23" creationId="{FD106F9C-2366-406F-AEC8-45422533F399}"/>
          </ac:picMkLst>
        </pc:picChg>
        <pc:picChg chg="add mod">
          <ac:chgData name="八十住　捺輝" userId="2db2f762-88fa-4439-b482-ebe757a36146" providerId="ADAL" clId="{D1D29ECF-B72C-48C3-B2D2-0B90DF520AD8}" dt="2024-01-23T06:15:21.846" v="837" actId="1076"/>
          <ac:picMkLst>
            <pc:docMk/>
            <pc:sldMk cId="2938467309" sldId="257"/>
            <ac:picMk id="24" creationId="{BE3997DC-0BCC-4C75-903D-76223E700C4B}"/>
          </ac:picMkLst>
        </pc:picChg>
        <pc:picChg chg="add del mod">
          <ac:chgData name="八十住　捺輝" userId="2db2f762-88fa-4439-b482-ebe757a36146" providerId="ADAL" clId="{D1D29ECF-B72C-48C3-B2D2-0B90DF520AD8}" dt="2024-01-23T06:23:10.906" v="926" actId="478"/>
          <ac:picMkLst>
            <pc:docMk/>
            <pc:sldMk cId="2938467309" sldId="257"/>
            <ac:picMk id="25" creationId="{65A32F15-3C7D-48EC-8005-15D4751F2B52}"/>
          </ac:picMkLst>
        </pc:picChg>
        <pc:picChg chg="add mod">
          <ac:chgData name="八十住　捺輝" userId="2db2f762-88fa-4439-b482-ebe757a36146" providerId="ADAL" clId="{D1D29ECF-B72C-48C3-B2D2-0B90DF520AD8}" dt="2024-01-23T06:15:34.390" v="841" actId="1076"/>
          <ac:picMkLst>
            <pc:docMk/>
            <pc:sldMk cId="2938467309" sldId="257"/>
            <ac:picMk id="26" creationId="{7CA449BD-52E6-465C-863B-C72F01B55A34}"/>
          </ac:picMkLst>
        </pc:picChg>
        <pc:picChg chg="add mod">
          <ac:chgData name="八十住　捺輝" userId="2db2f762-88fa-4439-b482-ebe757a36146" providerId="ADAL" clId="{D1D29ECF-B72C-48C3-B2D2-0B90DF520AD8}" dt="2024-01-23T06:15:41.147" v="843" actId="1076"/>
          <ac:picMkLst>
            <pc:docMk/>
            <pc:sldMk cId="2938467309" sldId="257"/>
            <ac:picMk id="27" creationId="{C7432956-EE15-497B-ACC5-998E9EBEB89B}"/>
          </ac:picMkLst>
        </pc:picChg>
        <pc:picChg chg="add del">
          <ac:chgData name="八十住　捺輝" userId="2db2f762-88fa-4439-b482-ebe757a36146" providerId="ADAL" clId="{D1D29ECF-B72C-48C3-B2D2-0B90DF520AD8}" dt="2024-01-23T06:17:01.648" v="861" actId="478"/>
          <ac:picMkLst>
            <pc:docMk/>
            <pc:sldMk cId="2938467309" sldId="257"/>
            <ac:picMk id="28" creationId="{A8C7A4EE-3955-4663-8CA3-BEDEDDA7C0C3}"/>
          </ac:picMkLst>
        </pc:picChg>
        <pc:picChg chg="add mod">
          <ac:chgData name="八十住　捺輝" userId="2db2f762-88fa-4439-b482-ebe757a36146" providerId="ADAL" clId="{D1D29ECF-B72C-48C3-B2D2-0B90DF520AD8}" dt="2024-01-22T20:55:31.698" v="278" actId="1076"/>
          <ac:picMkLst>
            <pc:docMk/>
            <pc:sldMk cId="2938467309" sldId="257"/>
            <ac:picMk id="30" creationId="{F7F4FC06-A65B-4802-B8B1-CE52E8879D65}"/>
          </ac:picMkLst>
        </pc:picChg>
        <pc:picChg chg="add del mod">
          <ac:chgData name="八十住　捺輝" userId="2db2f762-88fa-4439-b482-ebe757a36146" providerId="ADAL" clId="{D1D29ECF-B72C-48C3-B2D2-0B90DF520AD8}" dt="2024-01-22T20:57:51.078" v="300" actId="478"/>
          <ac:picMkLst>
            <pc:docMk/>
            <pc:sldMk cId="2938467309" sldId="257"/>
            <ac:picMk id="31" creationId="{50D0646E-BC25-4744-BC19-11B3DCE2E737}"/>
          </ac:picMkLst>
        </pc:picChg>
        <pc:picChg chg="add del mod ord">
          <ac:chgData name="八十住　捺輝" userId="2db2f762-88fa-4439-b482-ebe757a36146" providerId="ADAL" clId="{D1D29ECF-B72C-48C3-B2D2-0B90DF520AD8}" dt="2024-01-23T06:22:29.870" v="920"/>
          <ac:picMkLst>
            <pc:docMk/>
            <pc:sldMk cId="2938467309" sldId="257"/>
            <ac:picMk id="33" creationId="{F3896356-F88F-4F02-BE8B-4A602BF77474}"/>
          </ac:picMkLst>
        </pc:picChg>
        <pc:picChg chg="add mod ord">
          <ac:chgData name="八十住　捺輝" userId="2db2f762-88fa-4439-b482-ebe757a36146" providerId="ADAL" clId="{D1D29ECF-B72C-48C3-B2D2-0B90DF520AD8}" dt="2024-01-23T06:23:31.489" v="929" actId="167"/>
          <ac:picMkLst>
            <pc:docMk/>
            <pc:sldMk cId="2938467309" sldId="257"/>
            <ac:picMk id="47" creationId="{39AE8A27-A6A6-42BD-9791-4FB8C725FA51}"/>
          </ac:picMkLst>
        </pc:pic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13" creationId="{84BFC98D-96A9-4C82-81BC-241893852528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15" creationId="{BDD7398A-D70F-4999-9E47-13F55BB14403}"/>
          </ac:cxnSpMkLst>
        </pc:cxnChg>
        <pc:cxnChg chg="add mod">
          <ac:chgData name="八十住　捺輝" userId="2db2f762-88fa-4439-b482-ebe757a36146" providerId="ADAL" clId="{D1D29ECF-B72C-48C3-B2D2-0B90DF520AD8}" dt="2024-01-23T12:08:20.507" v="1333" actId="1076"/>
          <ac:cxnSpMkLst>
            <pc:docMk/>
            <pc:sldMk cId="2938467309" sldId="257"/>
            <ac:cxnSpMk id="16" creationId="{8AB8538B-DEA2-4945-9587-0216F30BD7DB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16" creationId="{9656EF78-BCCB-4899-BF7C-D9AA294D8017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17" creationId="{2A9A11BD-299D-4DDA-BA39-3C1F6A977CA3}"/>
          </ac:cxnSpMkLst>
        </pc:cxnChg>
        <pc:cxnChg chg="add mod">
          <ac:chgData name="八十住　捺輝" userId="2db2f762-88fa-4439-b482-ebe757a36146" providerId="ADAL" clId="{D1D29ECF-B72C-48C3-B2D2-0B90DF520AD8}" dt="2024-01-23T12:09:24.943" v="1335" actId="1076"/>
          <ac:cxnSpMkLst>
            <pc:docMk/>
            <pc:sldMk cId="2938467309" sldId="257"/>
            <ac:cxnSpMk id="17" creationId="{E4EFD880-E21E-4FC1-8843-78D5DDB623B9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18" creationId="{94CD049E-2B25-4BC1-965E-724B7A2AC8FA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19" creationId="{D40E5016-B763-486B-9A95-ABD43E7E44EC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20" creationId="{800C0E8A-6E46-4BE8-B70A-986F4B6820B6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21" creationId="{C72DBEA4-D1AF-4DCB-9662-1F7D8B58BC10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22" creationId="{E509CEC9-5AF9-414D-8611-5ED53A473E8F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23" creationId="{8A452A0E-3E67-41D0-BF38-90822C76053F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24" creationId="{630022C3-F825-43AC-AACF-6DF53C893FD4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25" creationId="{4684FB56-9CDF-4291-A2C4-04ED780CA068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26" creationId="{57A5CFBA-471B-4FC4-9623-22DB6D4B36B8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27" creationId="{B5503086-A53B-457C-B957-09E2431BE150}"/>
          </ac:cxnSpMkLst>
        </pc:cxnChg>
        <pc:cxnChg chg="del">
          <ac:chgData name="八十住　捺輝" userId="2db2f762-88fa-4439-b482-ebe757a36146" providerId="ADAL" clId="{D1D29ECF-B72C-48C3-B2D2-0B90DF520AD8}" dt="2024-01-22T14:51:44.826" v="243" actId="478"/>
          <ac:cxnSpMkLst>
            <pc:docMk/>
            <pc:sldMk cId="2938467309" sldId="257"/>
            <ac:cxnSpMk id="28" creationId="{D1A6BB6D-6479-4BBF-9D59-4F7E8BBE9968}"/>
          </ac:cxnSpMkLst>
        </pc:cxnChg>
        <pc:cxnChg chg="add mod">
          <ac:chgData name="八十住　捺輝" userId="2db2f762-88fa-4439-b482-ebe757a36146" providerId="ADAL" clId="{D1D29ECF-B72C-48C3-B2D2-0B90DF520AD8}" dt="2024-01-22T20:56:20.167" v="285" actId="1076"/>
          <ac:cxnSpMkLst>
            <pc:docMk/>
            <pc:sldMk cId="2938467309" sldId="257"/>
            <ac:cxnSpMk id="32" creationId="{B16EF1D3-D1F7-4BA1-805B-0037B6A394AA}"/>
          </ac:cxnSpMkLst>
        </pc:cxnChg>
        <pc:cxnChg chg="add del mod">
          <ac:chgData name="八十住　捺輝" userId="2db2f762-88fa-4439-b482-ebe757a36146" providerId="ADAL" clId="{D1D29ECF-B72C-48C3-B2D2-0B90DF520AD8}" dt="2024-01-22T20:56:51.176" v="290" actId="478"/>
          <ac:cxnSpMkLst>
            <pc:docMk/>
            <pc:sldMk cId="2938467309" sldId="257"/>
            <ac:cxnSpMk id="33" creationId="{3F8C1110-665E-4547-9C7D-5C65298213BD}"/>
          </ac:cxnSpMkLst>
        </pc:cxnChg>
        <pc:cxnChg chg="add mod">
          <ac:chgData name="八十住　捺輝" userId="2db2f762-88fa-4439-b482-ebe757a36146" providerId="ADAL" clId="{D1D29ECF-B72C-48C3-B2D2-0B90DF520AD8}" dt="2024-01-22T20:56:35.550" v="287" actId="1076"/>
          <ac:cxnSpMkLst>
            <pc:docMk/>
            <pc:sldMk cId="2938467309" sldId="257"/>
            <ac:cxnSpMk id="34" creationId="{EAE14C19-B4FF-484D-A19A-136ED46D9A62}"/>
          </ac:cxnSpMkLst>
        </pc:cxnChg>
        <pc:cxnChg chg="add mod">
          <ac:chgData name="八十住　捺輝" userId="2db2f762-88fa-4439-b482-ebe757a36146" providerId="ADAL" clId="{D1D29ECF-B72C-48C3-B2D2-0B90DF520AD8}" dt="2024-01-22T20:56:48.307" v="289" actId="1076"/>
          <ac:cxnSpMkLst>
            <pc:docMk/>
            <pc:sldMk cId="2938467309" sldId="257"/>
            <ac:cxnSpMk id="35" creationId="{C26C7D8A-0B94-42BC-9177-765CE58B6F6E}"/>
          </ac:cxnSpMkLst>
        </pc:cxnChg>
        <pc:cxnChg chg="add mod">
          <ac:chgData name="八十住　捺輝" userId="2db2f762-88fa-4439-b482-ebe757a36146" providerId="ADAL" clId="{D1D29ECF-B72C-48C3-B2D2-0B90DF520AD8}" dt="2024-01-22T20:57:10.120" v="292" actId="1076"/>
          <ac:cxnSpMkLst>
            <pc:docMk/>
            <pc:sldMk cId="2938467309" sldId="257"/>
            <ac:cxnSpMk id="36" creationId="{6E6C48D5-CCEB-4B9A-8EFC-78341F211B1E}"/>
          </ac:cxnSpMkLst>
        </pc:cxnChg>
        <pc:cxnChg chg="add mod">
          <ac:chgData name="八十住　捺輝" userId="2db2f762-88fa-4439-b482-ebe757a36146" providerId="ADAL" clId="{D1D29ECF-B72C-48C3-B2D2-0B90DF520AD8}" dt="2024-01-22T20:57:16.551" v="294" actId="1076"/>
          <ac:cxnSpMkLst>
            <pc:docMk/>
            <pc:sldMk cId="2938467309" sldId="257"/>
            <ac:cxnSpMk id="37" creationId="{D791C7AC-66D9-43B8-8851-8466987DF19A}"/>
          </ac:cxnSpMkLst>
        </pc:cxnChg>
        <pc:cxnChg chg="add mod">
          <ac:chgData name="八十住　捺輝" userId="2db2f762-88fa-4439-b482-ebe757a36146" providerId="ADAL" clId="{D1D29ECF-B72C-48C3-B2D2-0B90DF520AD8}" dt="2024-01-22T20:57:29.529" v="296" actId="1076"/>
          <ac:cxnSpMkLst>
            <pc:docMk/>
            <pc:sldMk cId="2938467309" sldId="257"/>
            <ac:cxnSpMk id="38" creationId="{07F0E1D1-70CC-4227-B860-A23822B0C292}"/>
          </ac:cxnSpMkLst>
        </pc:cxnChg>
        <pc:cxnChg chg="add mod">
          <ac:chgData name="八十住　捺輝" userId="2db2f762-88fa-4439-b482-ebe757a36146" providerId="ADAL" clId="{D1D29ECF-B72C-48C3-B2D2-0B90DF520AD8}" dt="2024-01-22T20:57:49.316" v="298" actId="1076"/>
          <ac:cxnSpMkLst>
            <pc:docMk/>
            <pc:sldMk cId="2938467309" sldId="257"/>
            <ac:cxnSpMk id="39" creationId="{E2AF5D79-5EB1-4A84-9334-96B49DEE0DE4}"/>
          </ac:cxnSpMkLst>
        </pc:cxnChg>
        <pc:cxnChg chg="add mod">
          <ac:chgData name="八十住　捺輝" userId="2db2f762-88fa-4439-b482-ebe757a36146" providerId="ADAL" clId="{D1D29ECF-B72C-48C3-B2D2-0B90DF520AD8}" dt="2024-01-23T06:15:57.306" v="846" actId="1076"/>
          <ac:cxnSpMkLst>
            <pc:docMk/>
            <pc:sldMk cId="2938467309" sldId="257"/>
            <ac:cxnSpMk id="40" creationId="{0DDA071D-6BDF-4FF4-9D76-B4BBCAB79E4D}"/>
          </ac:cxnSpMkLst>
        </pc:cxnChg>
        <pc:cxnChg chg="add mod">
          <ac:chgData name="八十住　捺輝" userId="2db2f762-88fa-4439-b482-ebe757a36146" providerId="ADAL" clId="{D1D29ECF-B72C-48C3-B2D2-0B90DF520AD8}" dt="2024-01-23T06:16:14.852" v="851" actId="1076"/>
          <ac:cxnSpMkLst>
            <pc:docMk/>
            <pc:sldMk cId="2938467309" sldId="257"/>
            <ac:cxnSpMk id="41" creationId="{9BCB7A5F-98E3-45FA-868C-F9E96CD5506C}"/>
          </ac:cxnSpMkLst>
        </pc:cxnChg>
        <pc:cxnChg chg="add mod">
          <ac:chgData name="八十住　捺輝" userId="2db2f762-88fa-4439-b482-ebe757a36146" providerId="ADAL" clId="{D1D29ECF-B72C-48C3-B2D2-0B90DF520AD8}" dt="2024-01-23T06:16:12.876" v="850" actId="1076"/>
          <ac:cxnSpMkLst>
            <pc:docMk/>
            <pc:sldMk cId="2938467309" sldId="257"/>
            <ac:cxnSpMk id="42" creationId="{0D7C218F-D833-45E0-BBE1-BA297645892A}"/>
          </ac:cxnSpMkLst>
        </pc:cxnChg>
        <pc:cxnChg chg="add mod">
          <ac:chgData name="八十住　捺輝" userId="2db2f762-88fa-4439-b482-ebe757a36146" providerId="ADAL" clId="{D1D29ECF-B72C-48C3-B2D2-0B90DF520AD8}" dt="2024-01-23T06:16:39.886" v="856" actId="1076"/>
          <ac:cxnSpMkLst>
            <pc:docMk/>
            <pc:sldMk cId="2938467309" sldId="257"/>
            <ac:cxnSpMk id="43" creationId="{E9589534-F853-40EE-AD83-4078AF6EEE05}"/>
          </ac:cxnSpMkLst>
        </pc:cxnChg>
        <pc:cxnChg chg="add mod">
          <ac:chgData name="八十住　捺輝" userId="2db2f762-88fa-4439-b482-ebe757a36146" providerId="ADAL" clId="{D1D29ECF-B72C-48C3-B2D2-0B90DF520AD8}" dt="2024-01-23T12:15:10.165" v="1337" actId="1076"/>
          <ac:cxnSpMkLst>
            <pc:docMk/>
            <pc:sldMk cId="2938467309" sldId="257"/>
            <ac:cxnSpMk id="44" creationId="{53951105-4B17-4252-9EC4-BAB656CEFB60}"/>
          </ac:cxnSpMkLst>
        </pc:cxnChg>
        <pc:cxnChg chg="add mod">
          <ac:chgData name="八十住　捺輝" userId="2db2f762-88fa-4439-b482-ebe757a36146" providerId="ADAL" clId="{D1D29ECF-B72C-48C3-B2D2-0B90DF520AD8}" dt="2024-01-23T06:16:51.484" v="858" actId="1076"/>
          <ac:cxnSpMkLst>
            <pc:docMk/>
            <pc:sldMk cId="2938467309" sldId="257"/>
            <ac:cxnSpMk id="45" creationId="{E07909A3-CD4C-4183-80C5-CBBB0E6E03DF}"/>
          </ac:cxnSpMkLst>
        </pc:cxnChg>
        <pc:cxnChg chg="add mod">
          <ac:chgData name="八十住　捺輝" userId="2db2f762-88fa-4439-b482-ebe757a36146" providerId="ADAL" clId="{D1D29ECF-B72C-48C3-B2D2-0B90DF520AD8}" dt="2024-01-23T06:16:59.805" v="860" actId="1076"/>
          <ac:cxnSpMkLst>
            <pc:docMk/>
            <pc:sldMk cId="2938467309" sldId="257"/>
            <ac:cxnSpMk id="46" creationId="{B2564547-CC2C-4BDE-AD4C-DA989963BD90}"/>
          </ac:cxnSpMkLst>
        </pc:cxnChg>
      </pc:sldChg>
      <pc:sldChg chg="addSp delSp modSp add del mod">
        <pc:chgData name="八十住　捺輝" userId="2db2f762-88fa-4439-b482-ebe757a36146" providerId="ADAL" clId="{D1D29ECF-B72C-48C3-B2D2-0B90DF520AD8}" dt="2024-01-23T13:02:38.526" v="1341" actId="1076"/>
        <pc:sldMkLst>
          <pc:docMk/>
          <pc:sldMk cId="3110564642" sldId="258"/>
        </pc:sldMkLst>
        <pc:spChg chg="del">
          <ac:chgData name="八十住　捺輝" userId="2db2f762-88fa-4439-b482-ebe757a36146" providerId="ADAL" clId="{D1D29ECF-B72C-48C3-B2D2-0B90DF520AD8}" dt="2024-01-22T14:51:52.534" v="246" actId="478"/>
          <ac:spMkLst>
            <pc:docMk/>
            <pc:sldMk cId="3110564642" sldId="258"/>
            <ac:spMk id="5" creationId="{C68F2C9F-C2E5-46DD-92BF-DA74E484D832}"/>
          </ac:spMkLst>
        </pc:spChg>
        <pc:spChg chg="add mod">
          <ac:chgData name="八十住　捺輝" userId="2db2f762-88fa-4439-b482-ebe757a36146" providerId="ADAL" clId="{D1D29ECF-B72C-48C3-B2D2-0B90DF520AD8}" dt="2024-01-23T06:20:01.012" v="898" actId="20577"/>
          <ac:spMkLst>
            <pc:docMk/>
            <pc:sldMk cId="3110564642" sldId="258"/>
            <ac:spMk id="16" creationId="{A270262F-0665-43BA-8649-8080B1346C54}"/>
          </ac:spMkLst>
        </pc:spChg>
        <pc:spChg chg="add del mod">
          <ac:chgData name="八十住　捺輝" userId="2db2f762-88fa-4439-b482-ebe757a36146" providerId="ADAL" clId="{D1D29ECF-B72C-48C3-B2D2-0B90DF520AD8}" dt="2024-01-23T06:10:55.902" v="811" actId="478"/>
          <ac:spMkLst>
            <pc:docMk/>
            <pc:sldMk cId="3110564642" sldId="258"/>
            <ac:spMk id="29" creationId="{00447C2C-4481-419D-8E78-E9F3D064ED23}"/>
          </ac:spMkLst>
        </pc:spChg>
        <pc:graphicFrameChg chg="add del mod">
          <ac:chgData name="八十住　捺輝" userId="2db2f762-88fa-4439-b482-ebe757a36146" providerId="ADAL" clId="{D1D29ECF-B72C-48C3-B2D2-0B90DF520AD8}" dt="2024-01-23T00:44:16.108" v="308" actId="478"/>
          <ac:graphicFrameMkLst>
            <pc:docMk/>
            <pc:sldMk cId="3110564642" sldId="258"/>
            <ac:graphicFrameMk id="30" creationId="{8F4B1CEF-9AD2-49F1-8DB1-8AE1AD897BC9}"/>
          </ac:graphicFrameMkLst>
        </pc:graphicFrameChg>
        <pc:picChg chg="add del mod">
          <ac:chgData name="八十住　捺輝" userId="2db2f762-88fa-4439-b482-ebe757a36146" providerId="ADAL" clId="{D1D29ECF-B72C-48C3-B2D2-0B90DF520AD8}" dt="2024-01-23T06:10:55.902" v="811" actId="478"/>
          <ac:picMkLst>
            <pc:docMk/>
            <pc:sldMk cId="3110564642" sldId="258"/>
            <ac:picMk id="2" creationId="{E208E731-D817-4348-A70A-F724D4C3FB9A}"/>
          </ac:picMkLst>
        </pc:picChg>
        <pc:picChg chg="add del mod">
          <ac:chgData name="八十住　捺輝" userId="2db2f762-88fa-4439-b482-ebe757a36146" providerId="ADAL" clId="{D1D29ECF-B72C-48C3-B2D2-0B90DF520AD8}" dt="2024-01-23T06:10:55.902" v="811" actId="478"/>
          <ac:picMkLst>
            <pc:docMk/>
            <pc:sldMk cId="3110564642" sldId="258"/>
            <ac:picMk id="3" creationId="{E9154A84-7FB0-40E3-9316-61F5CF91545C}"/>
          </ac:picMkLst>
        </pc:picChg>
        <pc:picChg chg="del">
          <ac:chgData name="八十住　捺輝" userId="2db2f762-88fa-4439-b482-ebe757a36146" providerId="ADAL" clId="{D1D29ECF-B72C-48C3-B2D2-0B90DF520AD8}" dt="2024-01-22T14:51:52.534" v="246" actId="478"/>
          <ac:picMkLst>
            <pc:docMk/>
            <pc:sldMk cId="3110564642" sldId="258"/>
            <ac:picMk id="4" creationId="{24537152-40FF-4C74-B2AB-9E92D1C8AD0A}"/>
          </ac:picMkLst>
        </pc:picChg>
        <pc:picChg chg="add mod">
          <ac:chgData name="八十住　捺輝" userId="2db2f762-88fa-4439-b482-ebe757a36146" providerId="ADAL" clId="{D1D29ECF-B72C-48C3-B2D2-0B90DF520AD8}" dt="2024-01-23T06:18:49.301" v="883" actId="1076"/>
          <ac:picMkLst>
            <pc:docMk/>
            <pc:sldMk cId="3110564642" sldId="258"/>
            <ac:picMk id="4" creationId="{C8D52D79-8B4F-4EEA-867F-EADE8ED9C6F9}"/>
          </ac:picMkLst>
        </pc:picChg>
        <pc:picChg chg="add mod">
          <ac:chgData name="八十住　捺輝" userId="2db2f762-88fa-4439-b482-ebe757a36146" providerId="ADAL" clId="{D1D29ECF-B72C-48C3-B2D2-0B90DF520AD8}" dt="2024-01-23T06:19:04.213" v="885" actId="1076"/>
          <ac:picMkLst>
            <pc:docMk/>
            <pc:sldMk cId="3110564642" sldId="258"/>
            <ac:picMk id="5" creationId="{A50FAA29-6DE0-4680-8053-38D79701986D}"/>
          </ac:picMkLst>
        </pc:picChg>
        <pc:picChg chg="del">
          <ac:chgData name="八十住　捺輝" userId="2db2f762-88fa-4439-b482-ebe757a36146" providerId="ADAL" clId="{D1D29ECF-B72C-48C3-B2D2-0B90DF520AD8}" dt="2024-01-22T14:51:52.534" v="246" actId="478"/>
          <ac:picMkLst>
            <pc:docMk/>
            <pc:sldMk cId="3110564642" sldId="258"/>
            <ac:picMk id="6" creationId="{E5968DC4-D68E-48E6-B2D2-F1A99EAB44BD}"/>
          </ac:picMkLst>
        </pc:picChg>
        <pc:picChg chg="add mod">
          <ac:chgData name="八十住　捺輝" userId="2db2f762-88fa-4439-b482-ebe757a36146" providerId="ADAL" clId="{D1D29ECF-B72C-48C3-B2D2-0B90DF520AD8}" dt="2024-01-23T06:19:09.671" v="887" actId="1076"/>
          <ac:picMkLst>
            <pc:docMk/>
            <pc:sldMk cId="3110564642" sldId="258"/>
            <ac:picMk id="6" creationId="{F6BF75DC-F046-4DF8-AB1C-6FB9C8F6F420}"/>
          </ac:picMkLst>
        </pc:picChg>
        <pc:picChg chg="add del mod">
          <ac:chgData name="八十住　捺輝" userId="2db2f762-88fa-4439-b482-ebe757a36146" providerId="ADAL" clId="{D1D29ECF-B72C-48C3-B2D2-0B90DF520AD8}" dt="2024-01-23T06:22:34.582" v="922" actId="478"/>
          <ac:picMkLst>
            <pc:docMk/>
            <pc:sldMk cId="3110564642" sldId="258"/>
            <ac:picMk id="7" creationId="{C62846AD-B7AF-4D29-B537-02B421D4EC89}"/>
          </ac:picMkLst>
        </pc:picChg>
        <pc:picChg chg="del">
          <ac:chgData name="八十住　捺輝" userId="2db2f762-88fa-4439-b482-ebe757a36146" providerId="ADAL" clId="{D1D29ECF-B72C-48C3-B2D2-0B90DF520AD8}" dt="2024-01-22T14:51:52.534" v="246" actId="478"/>
          <ac:picMkLst>
            <pc:docMk/>
            <pc:sldMk cId="3110564642" sldId="258"/>
            <ac:picMk id="7" creationId="{E5E56609-0E5A-4FF5-A7FF-392F721A57AE}"/>
          </ac:picMkLst>
        </pc:picChg>
        <pc:picChg chg="del">
          <ac:chgData name="八十住　捺輝" userId="2db2f762-88fa-4439-b482-ebe757a36146" providerId="ADAL" clId="{D1D29ECF-B72C-48C3-B2D2-0B90DF520AD8}" dt="2024-01-22T14:51:52.534" v="246" actId="478"/>
          <ac:picMkLst>
            <pc:docMk/>
            <pc:sldMk cId="3110564642" sldId="258"/>
            <ac:picMk id="8" creationId="{23F69F2E-C1A2-4A36-9296-1504501762CE}"/>
          </ac:picMkLst>
        </pc:picChg>
        <pc:picChg chg="add mod">
          <ac:chgData name="八十住　捺輝" userId="2db2f762-88fa-4439-b482-ebe757a36146" providerId="ADAL" clId="{D1D29ECF-B72C-48C3-B2D2-0B90DF520AD8}" dt="2024-01-23T06:19:22.105" v="891" actId="1076"/>
          <ac:picMkLst>
            <pc:docMk/>
            <pc:sldMk cId="3110564642" sldId="258"/>
            <ac:picMk id="8" creationId="{48CB0B0A-6AF9-4229-A84F-6CBBFD2519C7}"/>
          </ac:picMkLst>
        </pc:picChg>
        <pc:picChg chg="del">
          <ac:chgData name="八十住　捺輝" userId="2db2f762-88fa-4439-b482-ebe757a36146" providerId="ADAL" clId="{D1D29ECF-B72C-48C3-B2D2-0B90DF520AD8}" dt="2024-01-22T14:51:52.534" v="246" actId="478"/>
          <ac:picMkLst>
            <pc:docMk/>
            <pc:sldMk cId="3110564642" sldId="258"/>
            <ac:picMk id="9" creationId="{81CF257F-D7B5-443C-AA35-5B327E21C66B}"/>
          </ac:picMkLst>
        </pc:picChg>
        <pc:picChg chg="add mod">
          <ac:chgData name="八十住　捺輝" userId="2db2f762-88fa-4439-b482-ebe757a36146" providerId="ADAL" clId="{D1D29ECF-B72C-48C3-B2D2-0B90DF520AD8}" dt="2024-01-23T06:19:30.132" v="893" actId="1076"/>
          <ac:picMkLst>
            <pc:docMk/>
            <pc:sldMk cId="3110564642" sldId="258"/>
            <ac:picMk id="9" creationId="{E611098F-6466-4BED-B894-EB64A8827B08}"/>
          </ac:picMkLst>
        </pc:picChg>
        <pc:picChg chg="add del">
          <ac:chgData name="八十住　捺輝" userId="2db2f762-88fa-4439-b482-ebe757a36146" providerId="ADAL" clId="{D1D29ECF-B72C-48C3-B2D2-0B90DF520AD8}" dt="2024-01-23T06:21:22.206" v="913" actId="478"/>
          <ac:picMkLst>
            <pc:docMk/>
            <pc:sldMk cId="3110564642" sldId="258"/>
            <ac:picMk id="10" creationId="{3D7B4EB5-3C89-4A2F-A727-493B3E3EB6D8}"/>
          </ac:picMkLst>
        </pc:picChg>
        <pc:picChg chg="del">
          <ac:chgData name="八十住　捺輝" userId="2db2f762-88fa-4439-b482-ebe757a36146" providerId="ADAL" clId="{D1D29ECF-B72C-48C3-B2D2-0B90DF520AD8}" dt="2024-01-22T14:51:52.534" v="246" actId="478"/>
          <ac:picMkLst>
            <pc:docMk/>
            <pc:sldMk cId="3110564642" sldId="258"/>
            <ac:picMk id="10" creationId="{C2FA1746-55F7-43F5-8EA5-6672DDA5FBD0}"/>
          </ac:picMkLst>
        </pc:picChg>
        <pc:picChg chg="add del mod">
          <ac:chgData name="八十住　捺輝" userId="2db2f762-88fa-4439-b482-ebe757a36146" providerId="ADAL" clId="{D1D29ECF-B72C-48C3-B2D2-0B90DF520AD8}" dt="2024-01-23T06:10:55.902" v="811" actId="478"/>
          <ac:picMkLst>
            <pc:docMk/>
            <pc:sldMk cId="3110564642" sldId="258"/>
            <ac:picMk id="11" creationId="{C61CFE63-EBC2-4F79-9869-FBF090194994}"/>
          </ac:picMkLst>
        </pc:picChg>
        <pc:picChg chg="add del mod">
          <ac:chgData name="八十住　捺輝" userId="2db2f762-88fa-4439-b482-ebe757a36146" providerId="ADAL" clId="{D1D29ECF-B72C-48C3-B2D2-0B90DF520AD8}" dt="2024-01-23T06:10:55.902" v="811" actId="478"/>
          <ac:picMkLst>
            <pc:docMk/>
            <pc:sldMk cId="3110564642" sldId="258"/>
            <ac:picMk id="12" creationId="{0FCEE634-E079-4C8A-90D6-B88B607F786F}"/>
          </ac:picMkLst>
        </pc:picChg>
        <pc:picChg chg="add mod ord">
          <ac:chgData name="八十住　捺輝" userId="2db2f762-88fa-4439-b482-ebe757a36146" providerId="ADAL" clId="{D1D29ECF-B72C-48C3-B2D2-0B90DF520AD8}" dt="2024-01-23T06:22:43.535" v="925" actId="167"/>
          <ac:picMkLst>
            <pc:docMk/>
            <pc:sldMk cId="3110564642" sldId="258"/>
            <ac:picMk id="13" creationId="{EC3424D1-297F-44D6-B13D-E2844A8E6E1B}"/>
          </ac:picMkLst>
        </pc:picChg>
        <pc:picChg chg="add del mod">
          <ac:chgData name="八十住　捺輝" userId="2db2f762-88fa-4439-b482-ebe757a36146" providerId="ADAL" clId="{D1D29ECF-B72C-48C3-B2D2-0B90DF520AD8}" dt="2024-01-23T06:10:55.902" v="811" actId="478"/>
          <ac:picMkLst>
            <pc:docMk/>
            <pc:sldMk cId="3110564642" sldId="258"/>
            <ac:picMk id="14" creationId="{94D890F6-DB75-4F20-8131-01737431E544}"/>
          </ac:picMkLst>
        </pc:picChg>
        <pc:picChg chg="add del mod">
          <ac:chgData name="八十住　捺輝" userId="2db2f762-88fa-4439-b482-ebe757a36146" providerId="ADAL" clId="{D1D29ECF-B72C-48C3-B2D2-0B90DF520AD8}" dt="2024-01-23T06:10:55.902" v="811" actId="478"/>
          <ac:picMkLst>
            <pc:docMk/>
            <pc:sldMk cId="3110564642" sldId="258"/>
            <ac:picMk id="31" creationId="{E13C642D-9D66-4375-8EB0-E633271F7F26}"/>
          </ac:picMkLst>
        </pc:picChg>
        <pc:picChg chg="add del">
          <ac:chgData name="八十住　捺輝" userId="2db2f762-88fa-4439-b482-ebe757a36146" providerId="ADAL" clId="{D1D29ECF-B72C-48C3-B2D2-0B90DF520AD8}" dt="2024-01-23T00:46:40.866" v="337" actId="478"/>
          <ac:picMkLst>
            <pc:docMk/>
            <pc:sldMk cId="3110564642" sldId="258"/>
            <ac:picMk id="32" creationId="{91BBA7F5-80D8-4D79-A65E-D18A212ACA4E}"/>
          </ac:picMkLst>
        </pc:pic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13" creationId="{84BFC98D-96A9-4C82-81BC-241893852528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15" creationId="{BDD7398A-D70F-4999-9E47-13F55BB14403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16" creationId="{9656EF78-BCCB-4899-BF7C-D9AA294D8017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17" creationId="{2A9A11BD-299D-4DDA-BA39-3C1F6A977CA3}"/>
          </ac:cxnSpMkLst>
        </pc:cxnChg>
        <pc:cxnChg chg="add mod">
          <ac:chgData name="八十住　捺輝" userId="2db2f762-88fa-4439-b482-ebe757a36146" providerId="ADAL" clId="{D1D29ECF-B72C-48C3-B2D2-0B90DF520AD8}" dt="2024-01-23T13:01:50.495" v="1339" actId="1076"/>
          <ac:cxnSpMkLst>
            <pc:docMk/>
            <pc:sldMk cId="3110564642" sldId="258"/>
            <ac:cxnSpMk id="17" creationId="{F5D2874B-F3A0-4CA8-AAF1-C93DABE73490}"/>
          </ac:cxnSpMkLst>
        </pc:cxnChg>
        <pc:cxnChg chg="add mod">
          <ac:chgData name="八十住　捺輝" userId="2db2f762-88fa-4439-b482-ebe757a36146" providerId="ADAL" clId="{D1D29ECF-B72C-48C3-B2D2-0B90DF520AD8}" dt="2024-01-23T13:02:38.526" v="1341" actId="1076"/>
          <ac:cxnSpMkLst>
            <pc:docMk/>
            <pc:sldMk cId="3110564642" sldId="258"/>
            <ac:cxnSpMk id="18" creationId="{34ED5151-CC25-46D6-9AFC-D6DC94348E19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18" creationId="{94CD049E-2B25-4BC1-965E-724B7A2AC8FA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19" creationId="{D40E5016-B763-486B-9A95-ABD43E7E44EC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20" creationId="{800C0E8A-6E46-4BE8-B70A-986F4B6820B6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21" creationId="{C72DBEA4-D1AF-4DCB-9662-1F7D8B58BC10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22" creationId="{E509CEC9-5AF9-414D-8611-5ED53A473E8F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23" creationId="{8A452A0E-3E67-41D0-BF38-90822C76053F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24" creationId="{630022C3-F825-43AC-AACF-6DF53C893FD4}"/>
          </ac:cxnSpMkLst>
        </pc:cxnChg>
        <pc:cxnChg chg="add mod">
          <ac:chgData name="八十住　捺輝" userId="2db2f762-88fa-4439-b482-ebe757a36146" providerId="ADAL" clId="{D1D29ECF-B72C-48C3-B2D2-0B90DF520AD8}" dt="2024-01-23T06:20:18.131" v="900" actId="1076"/>
          <ac:cxnSpMkLst>
            <pc:docMk/>
            <pc:sldMk cId="3110564642" sldId="258"/>
            <ac:cxnSpMk id="24" creationId="{BA44D7D8-A5AD-4AC5-94CA-5A4059105477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25" creationId="{4684FB56-9CDF-4291-A2C4-04ED780CA068}"/>
          </ac:cxnSpMkLst>
        </pc:cxnChg>
        <pc:cxnChg chg="add mod">
          <ac:chgData name="八十住　捺輝" userId="2db2f762-88fa-4439-b482-ebe757a36146" providerId="ADAL" clId="{D1D29ECF-B72C-48C3-B2D2-0B90DF520AD8}" dt="2024-01-23T06:20:27.282" v="902" actId="1076"/>
          <ac:cxnSpMkLst>
            <pc:docMk/>
            <pc:sldMk cId="3110564642" sldId="258"/>
            <ac:cxnSpMk id="25" creationId="{502719F0-23A4-4A8D-9E63-712736D5F275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26" creationId="{57A5CFBA-471B-4FC4-9623-22DB6D4B36B8}"/>
          </ac:cxnSpMkLst>
        </pc:cxnChg>
        <pc:cxnChg chg="add mod">
          <ac:chgData name="八十住　捺輝" userId="2db2f762-88fa-4439-b482-ebe757a36146" providerId="ADAL" clId="{D1D29ECF-B72C-48C3-B2D2-0B90DF520AD8}" dt="2024-01-23T06:20:32.909" v="904" actId="1076"/>
          <ac:cxnSpMkLst>
            <pc:docMk/>
            <pc:sldMk cId="3110564642" sldId="258"/>
            <ac:cxnSpMk id="26" creationId="{B364DFAE-A079-4E22-BB4C-CC95193C303E}"/>
          </ac:cxnSpMkLst>
        </pc:cxnChg>
        <pc:cxnChg chg="add mod">
          <ac:chgData name="八十住　捺輝" userId="2db2f762-88fa-4439-b482-ebe757a36146" providerId="ADAL" clId="{D1D29ECF-B72C-48C3-B2D2-0B90DF520AD8}" dt="2024-01-23T06:20:39.452" v="906" actId="1076"/>
          <ac:cxnSpMkLst>
            <pc:docMk/>
            <pc:sldMk cId="3110564642" sldId="258"/>
            <ac:cxnSpMk id="27" creationId="{2BADCEDF-635F-4F59-9C11-F69B802384F4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27" creationId="{B5503086-A53B-457C-B957-09E2431BE150}"/>
          </ac:cxnSpMkLst>
        </pc:cxnChg>
        <pc:cxnChg chg="add mod">
          <ac:chgData name="八十住　捺輝" userId="2db2f762-88fa-4439-b482-ebe757a36146" providerId="ADAL" clId="{D1D29ECF-B72C-48C3-B2D2-0B90DF520AD8}" dt="2024-01-23T06:20:46.873" v="908" actId="1076"/>
          <ac:cxnSpMkLst>
            <pc:docMk/>
            <pc:sldMk cId="3110564642" sldId="258"/>
            <ac:cxnSpMk id="28" creationId="{5F6FC004-0FB2-4AF8-9834-7081153A54DE}"/>
          </ac:cxnSpMkLst>
        </pc:cxnChg>
        <pc:cxnChg chg="del">
          <ac:chgData name="八十住　捺輝" userId="2db2f762-88fa-4439-b482-ebe757a36146" providerId="ADAL" clId="{D1D29ECF-B72C-48C3-B2D2-0B90DF520AD8}" dt="2024-01-22T14:51:52.534" v="246" actId="478"/>
          <ac:cxnSpMkLst>
            <pc:docMk/>
            <pc:sldMk cId="3110564642" sldId="258"/>
            <ac:cxnSpMk id="28" creationId="{D1A6BB6D-6479-4BBF-9D59-4F7E8BBE9968}"/>
          </ac:cxnSpMkLst>
        </pc:cxnChg>
        <pc:cxnChg chg="add mod">
          <ac:chgData name="八十住　捺輝" userId="2db2f762-88fa-4439-b482-ebe757a36146" providerId="ADAL" clId="{D1D29ECF-B72C-48C3-B2D2-0B90DF520AD8}" dt="2024-01-23T06:20:55.042" v="910" actId="1076"/>
          <ac:cxnSpMkLst>
            <pc:docMk/>
            <pc:sldMk cId="3110564642" sldId="258"/>
            <ac:cxnSpMk id="30" creationId="{C4E803C2-CDAE-4AB6-908D-9C5F6BFB1F71}"/>
          </ac:cxnSpMkLst>
        </pc:cxnChg>
        <pc:cxnChg chg="add mod">
          <ac:chgData name="八十住　捺輝" userId="2db2f762-88fa-4439-b482-ebe757a36146" providerId="ADAL" clId="{D1D29ECF-B72C-48C3-B2D2-0B90DF520AD8}" dt="2024-01-23T06:21:07.054" v="912" actId="1076"/>
          <ac:cxnSpMkLst>
            <pc:docMk/>
            <pc:sldMk cId="3110564642" sldId="258"/>
            <ac:cxnSpMk id="32" creationId="{516C2F0F-20FF-443F-982C-6769630A3BEB}"/>
          </ac:cxnSpMkLst>
        </pc:cxnChg>
        <pc:cxnChg chg="add del mod">
          <ac:chgData name="八十住　捺輝" userId="2db2f762-88fa-4439-b482-ebe757a36146" providerId="ADAL" clId="{D1D29ECF-B72C-48C3-B2D2-0B90DF520AD8}" dt="2024-01-23T06:10:55.902" v="811" actId="478"/>
          <ac:cxnSpMkLst>
            <pc:docMk/>
            <pc:sldMk cId="3110564642" sldId="258"/>
            <ac:cxnSpMk id="33" creationId="{5D5DA0CB-1716-4599-A694-5A1F5EA249B2}"/>
          </ac:cxnSpMkLst>
        </pc:cxnChg>
        <pc:cxnChg chg="add del mod">
          <ac:chgData name="八十住　捺輝" userId="2db2f762-88fa-4439-b482-ebe757a36146" providerId="ADAL" clId="{D1D29ECF-B72C-48C3-B2D2-0B90DF520AD8}" dt="2024-01-23T06:10:55.902" v="811" actId="478"/>
          <ac:cxnSpMkLst>
            <pc:docMk/>
            <pc:sldMk cId="3110564642" sldId="258"/>
            <ac:cxnSpMk id="34" creationId="{25D826FD-9E58-432D-9D0D-EEE783B558CC}"/>
          </ac:cxnSpMkLst>
        </pc:cxnChg>
        <pc:cxnChg chg="add del mod">
          <ac:chgData name="八十住　捺輝" userId="2db2f762-88fa-4439-b482-ebe757a36146" providerId="ADAL" clId="{D1D29ECF-B72C-48C3-B2D2-0B90DF520AD8}" dt="2024-01-23T06:10:55.902" v="811" actId="478"/>
          <ac:cxnSpMkLst>
            <pc:docMk/>
            <pc:sldMk cId="3110564642" sldId="258"/>
            <ac:cxnSpMk id="35" creationId="{B79C3467-D2D1-45E9-B427-2F9A6B29E464}"/>
          </ac:cxnSpMkLst>
        </pc:cxnChg>
        <pc:cxnChg chg="add del mod">
          <ac:chgData name="八十住　捺輝" userId="2db2f762-88fa-4439-b482-ebe757a36146" providerId="ADAL" clId="{D1D29ECF-B72C-48C3-B2D2-0B90DF520AD8}" dt="2024-01-23T06:10:55.902" v="811" actId="478"/>
          <ac:cxnSpMkLst>
            <pc:docMk/>
            <pc:sldMk cId="3110564642" sldId="258"/>
            <ac:cxnSpMk id="36" creationId="{1CDC6BF1-D97F-4F1E-B3CB-887D12674147}"/>
          </ac:cxnSpMkLst>
        </pc:cxnChg>
        <pc:cxnChg chg="add del mod">
          <ac:chgData name="八十住　捺輝" userId="2db2f762-88fa-4439-b482-ebe757a36146" providerId="ADAL" clId="{D1D29ECF-B72C-48C3-B2D2-0B90DF520AD8}" dt="2024-01-23T06:10:55.902" v="811" actId="478"/>
          <ac:cxnSpMkLst>
            <pc:docMk/>
            <pc:sldMk cId="3110564642" sldId="258"/>
            <ac:cxnSpMk id="37" creationId="{D48C05E7-C6CC-42A1-8833-273A6566710B}"/>
          </ac:cxnSpMkLst>
        </pc:cxnChg>
        <pc:cxnChg chg="add del mod">
          <ac:chgData name="八十住　捺輝" userId="2db2f762-88fa-4439-b482-ebe757a36146" providerId="ADAL" clId="{D1D29ECF-B72C-48C3-B2D2-0B90DF520AD8}" dt="2024-01-23T06:10:55.902" v="811" actId="478"/>
          <ac:cxnSpMkLst>
            <pc:docMk/>
            <pc:sldMk cId="3110564642" sldId="258"/>
            <ac:cxnSpMk id="38" creationId="{27AE0578-B298-4FFC-BA79-5DD075B65AA8}"/>
          </ac:cxnSpMkLst>
        </pc:cxnChg>
        <pc:cxnChg chg="add del mod">
          <ac:chgData name="八十住　捺輝" userId="2db2f762-88fa-4439-b482-ebe757a36146" providerId="ADAL" clId="{D1D29ECF-B72C-48C3-B2D2-0B90DF520AD8}" dt="2024-01-23T06:10:55.902" v="811" actId="478"/>
          <ac:cxnSpMkLst>
            <pc:docMk/>
            <pc:sldMk cId="3110564642" sldId="258"/>
            <ac:cxnSpMk id="39" creationId="{72C7BE98-5A06-48F7-98D7-ED7B371B693D}"/>
          </ac:cxnSpMkLst>
        </pc:cxnChg>
      </pc:sldChg>
      <pc:sldChg chg="add del">
        <pc:chgData name="八十住　捺輝" userId="2db2f762-88fa-4439-b482-ebe757a36146" providerId="ADAL" clId="{D1D29ECF-B72C-48C3-B2D2-0B90DF520AD8}" dt="2024-01-22T14:51:57.296" v="247" actId="47"/>
        <pc:sldMkLst>
          <pc:docMk/>
          <pc:sldMk cId="164921114" sldId="259"/>
        </pc:sldMkLst>
      </pc:sldChg>
      <pc:sldChg chg="addSp delSp modSp add del mod">
        <pc:chgData name="八十住　捺輝" userId="2db2f762-88fa-4439-b482-ebe757a36146" providerId="ADAL" clId="{D1D29ECF-B72C-48C3-B2D2-0B90DF520AD8}" dt="2024-01-23T13:16:32.657" v="1344" actId="1076"/>
        <pc:sldMkLst>
          <pc:docMk/>
          <pc:sldMk cId="728550601" sldId="259"/>
        </pc:sldMkLst>
        <pc:spChg chg="add mod">
          <ac:chgData name="八十住　捺輝" userId="2db2f762-88fa-4439-b482-ebe757a36146" providerId="ADAL" clId="{D1D29ECF-B72C-48C3-B2D2-0B90DF520AD8}" dt="2024-01-23T02:41:34.186" v="577" actId="20577"/>
          <ac:spMkLst>
            <pc:docMk/>
            <pc:sldMk cId="728550601" sldId="259"/>
            <ac:spMk id="2" creationId="{1DB05C6D-FA4C-4CBF-93A5-64D2E81FF8E4}"/>
          </ac:spMkLst>
        </pc:spChg>
        <pc:spChg chg="add mod">
          <ac:chgData name="八十住　捺輝" userId="2db2f762-88fa-4439-b482-ebe757a36146" providerId="ADAL" clId="{D1D29ECF-B72C-48C3-B2D2-0B90DF520AD8}" dt="2024-01-23T06:25:53.370" v="942" actId="20577"/>
          <ac:spMkLst>
            <pc:docMk/>
            <pc:sldMk cId="728550601" sldId="259"/>
            <ac:spMk id="33" creationId="{DEFD8186-FD4C-4FC1-8E48-9494331D3129}"/>
          </ac:spMkLst>
        </pc:spChg>
        <pc:grpChg chg="del">
          <ac:chgData name="八十住　捺輝" userId="2db2f762-88fa-4439-b482-ebe757a36146" providerId="ADAL" clId="{D1D29ECF-B72C-48C3-B2D2-0B90DF520AD8}" dt="2024-01-23T06:10:58.599" v="812" actId="478"/>
          <ac:grpSpMkLst>
            <pc:docMk/>
            <pc:sldMk cId="728550601" sldId="259"/>
            <ac:grpSpMk id="25" creationId="{2355A414-1C2F-3351-76E2-B045359B861D}"/>
          </ac:grpSpMkLst>
        </pc:grpChg>
        <pc:picChg chg="add mod">
          <ac:chgData name="八十住　捺輝" userId="2db2f762-88fa-4439-b482-ebe757a36146" providerId="ADAL" clId="{D1D29ECF-B72C-48C3-B2D2-0B90DF520AD8}" dt="2024-01-23T01:14:04.741" v="340" actId="1076"/>
          <ac:picMkLst>
            <pc:docMk/>
            <pc:sldMk cId="728550601" sldId="259"/>
            <ac:picMk id="3" creationId="{DB95CD85-1452-4393-9AC2-2108CEEA1255}"/>
          </ac:picMkLst>
        </pc:picChg>
        <pc:picChg chg="add del">
          <ac:chgData name="八十住　捺輝" userId="2db2f762-88fa-4439-b482-ebe757a36146" providerId="ADAL" clId="{D1D29ECF-B72C-48C3-B2D2-0B90DF520AD8}" dt="2024-01-23T01:14:12.896" v="342" actId="478"/>
          <ac:picMkLst>
            <pc:docMk/>
            <pc:sldMk cId="728550601" sldId="259"/>
            <ac:picMk id="4" creationId="{B4EDACED-57B7-464C-8AE2-AF1A8AC2D0E1}"/>
          </ac:picMkLst>
        </pc:picChg>
        <pc:picChg chg="add mod">
          <ac:chgData name="八十住　捺輝" userId="2db2f762-88fa-4439-b482-ebe757a36146" providerId="ADAL" clId="{D1D29ECF-B72C-48C3-B2D2-0B90DF520AD8}" dt="2024-01-23T01:14:20.418" v="344" actId="1076"/>
          <ac:picMkLst>
            <pc:docMk/>
            <pc:sldMk cId="728550601" sldId="259"/>
            <ac:picMk id="5" creationId="{B19EB20B-AABC-40C0-BFFF-838B7AA5798A}"/>
          </ac:picMkLst>
        </pc:picChg>
        <pc:picChg chg="add mod">
          <ac:chgData name="八十住　捺輝" userId="2db2f762-88fa-4439-b482-ebe757a36146" providerId="ADAL" clId="{D1D29ECF-B72C-48C3-B2D2-0B90DF520AD8}" dt="2024-01-23T01:14:33.936" v="346" actId="1076"/>
          <ac:picMkLst>
            <pc:docMk/>
            <pc:sldMk cId="728550601" sldId="259"/>
            <ac:picMk id="6" creationId="{3A68EBAB-9671-4035-A26E-634D1EE24F4A}"/>
          </ac:picMkLst>
        </pc:picChg>
        <pc:picChg chg="add mod">
          <ac:chgData name="八十住　捺輝" userId="2db2f762-88fa-4439-b482-ebe757a36146" providerId="ADAL" clId="{D1D29ECF-B72C-48C3-B2D2-0B90DF520AD8}" dt="2024-01-23T01:14:43.357" v="348" actId="1076"/>
          <ac:picMkLst>
            <pc:docMk/>
            <pc:sldMk cId="728550601" sldId="259"/>
            <ac:picMk id="7" creationId="{425FE6EB-A6CD-48F7-906B-04ACF450F39B}"/>
          </ac:picMkLst>
        </pc:picChg>
        <pc:picChg chg="add mod">
          <ac:chgData name="八十住　捺輝" userId="2db2f762-88fa-4439-b482-ebe757a36146" providerId="ADAL" clId="{D1D29ECF-B72C-48C3-B2D2-0B90DF520AD8}" dt="2024-01-23T01:14:54.463" v="350" actId="1076"/>
          <ac:picMkLst>
            <pc:docMk/>
            <pc:sldMk cId="728550601" sldId="259"/>
            <ac:picMk id="8" creationId="{8AF3DCE7-1109-4198-97B7-389B2442B2D7}"/>
          </ac:picMkLst>
        </pc:picChg>
        <pc:picChg chg="add mod">
          <ac:chgData name="八十住　捺輝" userId="2db2f762-88fa-4439-b482-ebe757a36146" providerId="ADAL" clId="{D1D29ECF-B72C-48C3-B2D2-0B90DF520AD8}" dt="2024-01-23T01:15:07.383" v="352" actId="1076"/>
          <ac:picMkLst>
            <pc:docMk/>
            <pc:sldMk cId="728550601" sldId="259"/>
            <ac:picMk id="9" creationId="{1603B5EF-2E22-4842-B0B7-4E6E1D024436}"/>
          </ac:picMkLst>
        </pc:picChg>
        <pc:picChg chg="add del">
          <ac:chgData name="八十住　捺輝" userId="2db2f762-88fa-4439-b482-ebe757a36146" providerId="ADAL" clId="{D1D29ECF-B72C-48C3-B2D2-0B90DF520AD8}" dt="2024-01-23T01:17:19.029" v="370" actId="478"/>
          <ac:picMkLst>
            <pc:docMk/>
            <pc:sldMk cId="728550601" sldId="259"/>
            <ac:picMk id="10" creationId="{BEE8E495-A822-4F08-8DA8-741CEC541F35}"/>
          </ac:picMkLst>
        </pc:picChg>
        <pc:picChg chg="add mod">
          <ac:chgData name="八十住　捺輝" userId="2db2f762-88fa-4439-b482-ebe757a36146" providerId="ADAL" clId="{D1D29ECF-B72C-48C3-B2D2-0B90DF520AD8}" dt="2024-01-23T06:26:33.469" v="944" actId="1076"/>
          <ac:picMkLst>
            <pc:docMk/>
            <pc:sldMk cId="728550601" sldId="259"/>
            <ac:picMk id="34" creationId="{FBABD3C4-EB03-436D-8C07-019557CFB0C9}"/>
          </ac:picMkLst>
        </pc:picChg>
        <pc:picChg chg="add mod">
          <ac:chgData name="八十住　捺輝" userId="2db2f762-88fa-4439-b482-ebe757a36146" providerId="ADAL" clId="{D1D29ECF-B72C-48C3-B2D2-0B90DF520AD8}" dt="2024-01-23T06:26:41.377" v="947" actId="1076"/>
          <ac:picMkLst>
            <pc:docMk/>
            <pc:sldMk cId="728550601" sldId="259"/>
            <ac:picMk id="35" creationId="{55D9393A-14E1-4116-A9CB-28F347375957}"/>
          </ac:picMkLst>
        </pc:picChg>
        <pc:picChg chg="add mod">
          <ac:chgData name="八十住　捺輝" userId="2db2f762-88fa-4439-b482-ebe757a36146" providerId="ADAL" clId="{D1D29ECF-B72C-48C3-B2D2-0B90DF520AD8}" dt="2024-01-23T06:26:48.971" v="949" actId="1076"/>
          <ac:picMkLst>
            <pc:docMk/>
            <pc:sldMk cId="728550601" sldId="259"/>
            <ac:picMk id="36" creationId="{6D744FDB-6DA8-4F2E-86AC-EF4BDEEA9944}"/>
          </ac:picMkLst>
        </pc:picChg>
        <pc:picChg chg="add mod">
          <ac:chgData name="八十住　捺輝" userId="2db2f762-88fa-4439-b482-ebe757a36146" providerId="ADAL" clId="{D1D29ECF-B72C-48C3-B2D2-0B90DF520AD8}" dt="2024-01-23T06:26:55.480" v="951" actId="1076"/>
          <ac:picMkLst>
            <pc:docMk/>
            <pc:sldMk cId="728550601" sldId="259"/>
            <ac:picMk id="37" creationId="{255EC637-699C-4DF3-8E13-8B5CDE96294A}"/>
          </ac:picMkLst>
        </pc:picChg>
        <pc:picChg chg="add mod">
          <ac:chgData name="八十住　捺輝" userId="2db2f762-88fa-4439-b482-ebe757a36146" providerId="ADAL" clId="{D1D29ECF-B72C-48C3-B2D2-0B90DF520AD8}" dt="2024-01-23T06:27:02.045" v="953" actId="1076"/>
          <ac:picMkLst>
            <pc:docMk/>
            <pc:sldMk cId="728550601" sldId="259"/>
            <ac:picMk id="38" creationId="{B152FE33-61E5-4875-B2A9-FBB8D9A12511}"/>
          </ac:picMkLst>
        </pc:picChg>
        <pc:picChg chg="add mod">
          <ac:chgData name="八十住　捺輝" userId="2db2f762-88fa-4439-b482-ebe757a36146" providerId="ADAL" clId="{D1D29ECF-B72C-48C3-B2D2-0B90DF520AD8}" dt="2024-01-23T06:27:11.006" v="955" actId="1076"/>
          <ac:picMkLst>
            <pc:docMk/>
            <pc:sldMk cId="728550601" sldId="259"/>
            <ac:picMk id="39" creationId="{1149B318-4472-4FAA-A306-EBCA1CB5E9E3}"/>
          </ac:picMkLst>
        </pc:picChg>
        <pc:picChg chg="add del">
          <ac:chgData name="八十住　捺輝" userId="2db2f762-88fa-4439-b482-ebe757a36146" providerId="ADAL" clId="{D1D29ECF-B72C-48C3-B2D2-0B90DF520AD8}" dt="2024-01-23T06:28:23.794" v="974" actId="478"/>
          <ac:picMkLst>
            <pc:docMk/>
            <pc:sldMk cId="728550601" sldId="259"/>
            <ac:picMk id="40" creationId="{650F3879-2DAE-4F33-ABE7-9811568B78D0}"/>
          </ac:picMkLst>
        </pc:picChg>
        <pc:cxnChg chg="add mod">
          <ac:chgData name="八十住　捺輝" userId="2db2f762-88fa-4439-b482-ebe757a36146" providerId="ADAL" clId="{D1D29ECF-B72C-48C3-B2D2-0B90DF520AD8}" dt="2024-01-23T01:15:27.811" v="355" actId="1076"/>
          <ac:cxnSpMkLst>
            <pc:docMk/>
            <pc:sldMk cId="728550601" sldId="259"/>
            <ac:cxnSpMk id="11" creationId="{4B45E828-B4E2-441B-A381-A62FA0B93A1E}"/>
          </ac:cxnSpMkLst>
        </pc:cxnChg>
        <pc:cxnChg chg="add mod">
          <ac:chgData name="八十住　捺輝" userId="2db2f762-88fa-4439-b482-ebe757a36146" providerId="ADAL" clId="{D1D29ECF-B72C-48C3-B2D2-0B90DF520AD8}" dt="2024-01-23T01:15:42.612" v="357" actId="1076"/>
          <ac:cxnSpMkLst>
            <pc:docMk/>
            <pc:sldMk cId="728550601" sldId="259"/>
            <ac:cxnSpMk id="12" creationId="{B11AFB48-C106-46C9-B427-FD30F5D4356B}"/>
          </ac:cxnSpMkLst>
        </pc:cxnChg>
        <pc:cxnChg chg="add mod">
          <ac:chgData name="八十住　捺輝" userId="2db2f762-88fa-4439-b482-ebe757a36146" providerId="ADAL" clId="{D1D29ECF-B72C-48C3-B2D2-0B90DF520AD8}" dt="2024-01-23T01:15:55.192" v="359" actId="1076"/>
          <ac:cxnSpMkLst>
            <pc:docMk/>
            <pc:sldMk cId="728550601" sldId="259"/>
            <ac:cxnSpMk id="13" creationId="{987489E6-496A-4E10-B34A-0565386AB995}"/>
          </ac:cxnSpMkLst>
        </pc:cxnChg>
        <pc:cxnChg chg="add mod">
          <ac:chgData name="八十住　捺輝" userId="2db2f762-88fa-4439-b482-ebe757a36146" providerId="ADAL" clId="{D1D29ECF-B72C-48C3-B2D2-0B90DF520AD8}" dt="2024-01-23T01:16:02.725" v="361" actId="1076"/>
          <ac:cxnSpMkLst>
            <pc:docMk/>
            <pc:sldMk cId="728550601" sldId="259"/>
            <ac:cxnSpMk id="14" creationId="{252932CF-0A22-4E6B-9F26-0BEC54671AAB}"/>
          </ac:cxnSpMkLst>
        </pc:cxnChg>
        <pc:cxnChg chg="add mod">
          <ac:chgData name="八十住　捺輝" userId="2db2f762-88fa-4439-b482-ebe757a36146" providerId="ADAL" clId="{D1D29ECF-B72C-48C3-B2D2-0B90DF520AD8}" dt="2024-01-23T01:16:13.840" v="363" actId="1076"/>
          <ac:cxnSpMkLst>
            <pc:docMk/>
            <pc:sldMk cId="728550601" sldId="259"/>
            <ac:cxnSpMk id="15" creationId="{6A690C5B-4A4A-42D3-A4E3-6536AE336240}"/>
          </ac:cxnSpMkLst>
        </pc:cxnChg>
        <pc:cxnChg chg="add mod">
          <ac:chgData name="八十住　捺輝" userId="2db2f762-88fa-4439-b482-ebe757a36146" providerId="ADAL" clId="{D1D29ECF-B72C-48C3-B2D2-0B90DF520AD8}" dt="2024-01-23T01:16:38.658" v="365" actId="1076"/>
          <ac:cxnSpMkLst>
            <pc:docMk/>
            <pc:sldMk cId="728550601" sldId="259"/>
            <ac:cxnSpMk id="16" creationId="{92E685C7-EB07-4A35-8905-540E48490C52}"/>
          </ac:cxnSpMkLst>
        </pc:cxnChg>
        <pc:cxnChg chg="add mod">
          <ac:chgData name="八十住　捺輝" userId="2db2f762-88fa-4439-b482-ebe757a36146" providerId="ADAL" clId="{D1D29ECF-B72C-48C3-B2D2-0B90DF520AD8}" dt="2024-01-23T01:16:50.276" v="367" actId="1076"/>
          <ac:cxnSpMkLst>
            <pc:docMk/>
            <pc:sldMk cId="728550601" sldId="259"/>
            <ac:cxnSpMk id="17" creationId="{4B1607F1-15B2-4311-ACD3-F3CB287EE5C6}"/>
          </ac:cxnSpMkLst>
        </pc:cxnChg>
        <pc:cxnChg chg="add mod">
          <ac:chgData name="八十住　捺輝" userId="2db2f762-88fa-4439-b482-ebe757a36146" providerId="ADAL" clId="{D1D29ECF-B72C-48C3-B2D2-0B90DF520AD8}" dt="2024-01-23T13:14:03.705" v="1342"/>
          <ac:cxnSpMkLst>
            <pc:docMk/>
            <pc:sldMk cId="728550601" sldId="259"/>
            <ac:cxnSpMk id="17" creationId="{B9C51A4D-1D1C-417B-B47D-CA8009177454}"/>
          </ac:cxnSpMkLst>
        </pc:cxnChg>
        <pc:cxnChg chg="add mod">
          <ac:chgData name="八十住　捺輝" userId="2db2f762-88fa-4439-b482-ebe757a36146" providerId="ADAL" clId="{D1D29ECF-B72C-48C3-B2D2-0B90DF520AD8}" dt="2024-01-23T01:17:16.807" v="369" actId="1076"/>
          <ac:cxnSpMkLst>
            <pc:docMk/>
            <pc:sldMk cId="728550601" sldId="259"/>
            <ac:cxnSpMk id="18" creationId="{4E43ABA8-7E41-4866-A025-D2C5B9526393}"/>
          </ac:cxnSpMkLst>
        </pc:cxnChg>
        <pc:cxnChg chg="add mod">
          <ac:chgData name="八十住　捺輝" userId="2db2f762-88fa-4439-b482-ebe757a36146" providerId="ADAL" clId="{D1D29ECF-B72C-48C3-B2D2-0B90DF520AD8}" dt="2024-01-23T13:16:32.657" v="1344" actId="1076"/>
          <ac:cxnSpMkLst>
            <pc:docMk/>
            <pc:sldMk cId="728550601" sldId="259"/>
            <ac:cxnSpMk id="18" creationId="{6B48939C-3C07-4FB5-83E4-834D472C6237}"/>
          </ac:cxnSpMkLst>
        </pc:cxnChg>
        <pc:cxnChg chg="add mod">
          <ac:chgData name="八十住　捺輝" userId="2db2f762-88fa-4439-b482-ebe757a36146" providerId="ADAL" clId="{D1D29ECF-B72C-48C3-B2D2-0B90DF520AD8}" dt="2024-01-23T06:27:26.345" v="958" actId="1076"/>
          <ac:cxnSpMkLst>
            <pc:docMk/>
            <pc:sldMk cId="728550601" sldId="259"/>
            <ac:cxnSpMk id="41" creationId="{41FA0E31-F3A7-451B-82DA-A70A6C910FD8}"/>
          </ac:cxnSpMkLst>
        </pc:cxnChg>
        <pc:cxnChg chg="add mod">
          <ac:chgData name="八十住　捺輝" userId="2db2f762-88fa-4439-b482-ebe757a36146" providerId="ADAL" clId="{D1D29ECF-B72C-48C3-B2D2-0B90DF520AD8}" dt="2024-01-23T06:27:36.273" v="961" actId="1076"/>
          <ac:cxnSpMkLst>
            <pc:docMk/>
            <pc:sldMk cId="728550601" sldId="259"/>
            <ac:cxnSpMk id="42" creationId="{A711BFA2-93C8-48B3-9BA0-F5F1029FF48C}"/>
          </ac:cxnSpMkLst>
        </pc:cxnChg>
        <pc:cxnChg chg="add mod">
          <ac:chgData name="八十住　捺輝" userId="2db2f762-88fa-4439-b482-ebe757a36146" providerId="ADAL" clId="{D1D29ECF-B72C-48C3-B2D2-0B90DF520AD8}" dt="2024-01-23T06:27:44.689" v="963" actId="1076"/>
          <ac:cxnSpMkLst>
            <pc:docMk/>
            <pc:sldMk cId="728550601" sldId="259"/>
            <ac:cxnSpMk id="43" creationId="{0D6381A9-C6B9-4B31-96D9-4593300F9FEB}"/>
          </ac:cxnSpMkLst>
        </pc:cxnChg>
        <pc:cxnChg chg="add mod">
          <ac:chgData name="八十住　捺輝" userId="2db2f762-88fa-4439-b482-ebe757a36146" providerId="ADAL" clId="{D1D29ECF-B72C-48C3-B2D2-0B90DF520AD8}" dt="2024-01-23T06:27:51.184" v="965" actId="1076"/>
          <ac:cxnSpMkLst>
            <pc:docMk/>
            <pc:sldMk cId="728550601" sldId="259"/>
            <ac:cxnSpMk id="44" creationId="{3D4EE00D-2BD2-4516-B39A-33B270585AEA}"/>
          </ac:cxnSpMkLst>
        </pc:cxnChg>
        <pc:cxnChg chg="add mod">
          <ac:chgData name="八十住　捺輝" userId="2db2f762-88fa-4439-b482-ebe757a36146" providerId="ADAL" clId="{D1D29ECF-B72C-48C3-B2D2-0B90DF520AD8}" dt="2024-01-23T06:27:59.647" v="967" actId="1076"/>
          <ac:cxnSpMkLst>
            <pc:docMk/>
            <pc:sldMk cId="728550601" sldId="259"/>
            <ac:cxnSpMk id="45" creationId="{EE626419-D6B5-447E-A676-5873C6407F8A}"/>
          </ac:cxnSpMkLst>
        </pc:cxnChg>
        <pc:cxnChg chg="add mod">
          <ac:chgData name="八十住　捺輝" userId="2db2f762-88fa-4439-b482-ebe757a36146" providerId="ADAL" clId="{D1D29ECF-B72C-48C3-B2D2-0B90DF520AD8}" dt="2024-01-23T06:28:12.268" v="971" actId="1076"/>
          <ac:cxnSpMkLst>
            <pc:docMk/>
            <pc:sldMk cId="728550601" sldId="259"/>
            <ac:cxnSpMk id="46" creationId="{84282868-8C61-4BAA-9835-A1B9D8EC8C51}"/>
          </ac:cxnSpMkLst>
        </pc:cxnChg>
        <pc:cxnChg chg="add mod">
          <ac:chgData name="八十住　捺輝" userId="2db2f762-88fa-4439-b482-ebe757a36146" providerId="ADAL" clId="{D1D29ECF-B72C-48C3-B2D2-0B90DF520AD8}" dt="2024-01-23T06:28:07.934" v="970" actId="1076"/>
          <ac:cxnSpMkLst>
            <pc:docMk/>
            <pc:sldMk cId="728550601" sldId="259"/>
            <ac:cxnSpMk id="47" creationId="{F7B69E78-53C0-4183-B481-A3A692702075}"/>
          </ac:cxnSpMkLst>
        </pc:cxnChg>
        <pc:cxnChg chg="add mod">
          <ac:chgData name="八十住　捺輝" userId="2db2f762-88fa-4439-b482-ebe757a36146" providerId="ADAL" clId="{D1D29ECF-B72C-48C3-B2D2-0B90DF520AD8}" dt="2024-01-23T06:28:21.602" v="973" actId="1076"/>
          <ac:cxnSpMkLst>
            <pc:docMk/>
            <pc:sldMk cId="728550601" sldId="259"/>
            <ac:cxnSpMk id="48" creationId="{2EEBC2D9-53B3-41D2-903F-B18182D26282}"/>
          </ac:cxnSpMkLst>
        </pc:cxnChg>
      </pc:sldChg>
      <pc:sldChg chg="add del">
        <pc:chgData name="八十住　捺輝" userId="2db2f762-88fa-4439-b482-ebe757a36146" providerId="ADAL" clId="{D1D29ECF-B72C-48C3-B2D2-0B90DF520AD8}" dt="2024-01-22T14:51:57.988" v="248" actId="47"/>
        <pc:sldMkLst>
          <pc:docMk/>
          <pc:sldMk cId="468150571" sldId="260"/>
        </pc:sldMkLst>
      </pc:sldChg>
      <pc:sldChg chg="addSp delSp modSp add del mod modNotesTx">
        <pc:chgData name="八十住　捺輝" userId="2db2f762-88fa-4439-b482-ebe757a36146" providerId="ADAL" clId="{D1D29ECF-B72C-48C3-B2D2-0B90DF520AD8}" dt="2024-01-23T11:51:30.242" v="1322" actId="1076"/>
        <pc:sldMkLst>
          <pc:docMk/>
          <pc:sldMk cId="3883262715" sldId="260"/>
        </pc:sldMkLst>
        <pc:spChg chg="add mod">
          <ac:chgData name="八十住　捺輝" userId="2db2f762-88fa-4439-b482-ebe757a36146" providerId="ADAL" clId="{D1D29ECF-B72C-48C3-B2D2-0B90DF520AD8}" dt="2024-01-23T01:50:56.936" v="415" actId="20577"/>
          <ac:spMkLst>
            <pc:docMk/>
            <pc:sldMk cId="3883262715" sldId="260"/>
            <ac:spMk id="2" creationId="{CCDEAB81-95C9-4B77-A679-3F9153F61911}"/>
          </ac:spMkLst>
        </pc:spChg>
        <pc:spChg chg="add mod">
          <ac:chgData name="八十住　捺輝" userId="2db2f762-88fa-4439-b482-ebe757a36146" providerId="ADAL" clId="{D1D29ECF-B72C-48C3-B2D2-0B90DF520AD8}" dt="2024-01-23T06:41:35.535" v="1001" actId="20577"/>
          <ac:spMkLst>
            <pc:docMk/>
            <pc:sldMk cId="3883262715" sldId="260"/>
            <ac:spMk id="33" creationId="{73B54F54-15E8-4887-8189-188F11BE08DE}"/>
          </ac:spMkLst>
        </pc:spChg>
        <pc:grpChg chg="del">
          <ac:chgData name="八十住　捺輝" userId="2db2f762-88fa-4439-b482-ebe757a36146" providerId="ADAL" clId="{D1D29ECF-B72C-48C3-B2D2-0B90DF520AD8}" dt="2024-01-23T06:11:06.365" v="813" actId="478"/>
          <ac:grpSpMkLst>
            <pc:docMk/>
            <pc:sldMk cId="3883262715" sldId="260"/>
            <ac:grpSpMk id="9" creationId="{2EEEA43B-091C-5690-0119-5EA52D72BD5A}"/>
          </ac:grpSpMkLst>
        </pc:grpChg>
        <pc:picChg chg="add mod">
          <ac:chgData name="八十住　捺輝" userId="2db2f762-88fa-4439-b482-ebe757a36146" providerId="ADAL" clId="{D1D29ECF-B72C-48C3-B2D2-0B90DF520AD8}" dt="2024-01-23T01:52:24.419" v="417" actId="1076"/>
          <ac:picMkLst>
            <pc:docMk/>
            <pc:sldMk cId="3883262715" sldId="260"/>
            <ac:picMk id="3" creationId="{0C5898BB-4621-4F80-8745-986EF1AEF695}"/>
          </ac:picMkLst>
        </pc:picChg>
        <pc:picChg chg="add mod">
          <ac:chgData name="八十住　捺輝" userId="2db2f762-88fa-4439-b482-ebe757a36146" providerId="ADAL" clId="{D1D29ECF-B72C-48C3-B2D2-0B90DF520AD8}" dt="2024-01-23T01:52:32.751" v="419" actId="1076"/>
          <ac:picMkLst>
            <pc:docMk/>
            <pc:sldMk cId="3883262715" sldId="260"/>
            <ac:picMk id="4" creationId="{F4569BDC-DDB9-483D-B37C-20700414068A}"/>
          </ac:picMkLst>
        </pc:picChg>
        <pc:picChg chg="add mod">
          <ac:chgData name="八十住　捺輝" userId="2db2f762-88fa-4439-b482-ebe757a36146" providerId="ADAL" clId="{D1D29ECF-B72C-48C3-B2D2-0B90DF520AD8}" dt="2024-01-23T01:52:41.147" v="421" actId="1076"/>
          <ac:picMkLst>
            <pc:docMk/>
            <pc:sldMk cId="3883262715" sldId="260"/>
            <ac:picMk id="5" creationId="{3B0C2CD7-56BE-4270-878F-6F6CC3B21F15}"/>
          </ac:picMkLst>
        </pc:picChg>
        <pc:picChg chg="add mod">
          <ac:chgData name="八十住　捺輝" userId="2db2f762-88fa-4439-b482-ebe757a36146" providerId="ADAL" clId="{D1D29ECF-B72C-48C3-B2D2-0B90DF520AD8}" dt="2024-01-23T01:52:48.111" v="423" actId="1076"/>
          <ac:picMkLst>
            <pc:docMk/>
            <pc:sldMk cId="3883262715" sldId="260"/>
            <ac:picMk id="6" creationId="{63647B50-A703-4A48-9305-623805723256}"/>
          </ac:picMkLst>
        </pc:picChg>
        <pc:picChg chg="add mod">
          <ac:chgData name="八十住　捺輝" userId="2db2f762-88fa-4439-b482-ebe757a36146" providerId="ADAL" clId="{D1D29ECF-B72C-48C3-B2D2-0B90DF520AD8}" dt="2024-01-23T01:52:55.754" v="425" actId="1076"/>
          <ac:picMkLst>
            <pc:docMk/>
            <pc:sldMk cId="3883262715" sldId="260"/>
            <ac:picMk id="7" creationId="{8D2B9C45-B647-4C3B-A76A-9B20B4F528FF}"/>
          </ac:picMkLst>
        </pc:picChg>
        <pc:picChg chg="add mod">
          <ac:chgData name="八十住　捺輝" userId="2db2f762-88fa-4439-b482-ebe757a36146" providerId="ADAL" clId="{D1D29ECF-B72C-48C3-B2D2-0B90DF520AD8}" dt="2024-01-23T01:53:03.941" v="427" actId="1076"/>
          <ac:picMkLst>
            <pc:docMk/>
            <pc:sldMk cId="3883262715" sldId="260"/>
            <ac:picMk id="8" creationId="{4ED41CC9-E609-45EC-B7D6-06F24637A803}"/>
          </ac:picMkLst>
        </pc:picChg>
        <pc:picChg chg="add del">
          <ac:chgData name="八十住　捺輝" userId="2db2f762-88fa-4439-b482-ebe757a36146" providerId="ADAL" clId="{D1D29ECF-B72C-48C3-B2D2-0B90DF520AD8}" dt="2024-01-23T02:02:38.483" v="450" actId="478"/>
          <ac:picMkLst>
            <pc:docMk/>
            <pc:sldMk cId="3883262715" sldId="260"/>
            <ac:picMk id="9" creationId="{885A6AAB-A719-4FCF-97A5-6E761E3EA44E}"/>
          </ac:picMkLst>
        </pc:picChg>
        <pc:picChg chg="add del mod">
          <ac:chgData name="八十住　捺輝" userId="2db2f762-88fa-4439-b482-ebe757a36146" providerId="ADAL" clId="{D1D29ECF-B72C-48C3-B2D2-0B90DF520AD8}" dt="2024-01-23T06:45:03.202" v="1025"/>
          <ac:picMkLst>
            <pc:docMk/>
            <pc:sldMk cId="3883262715" sldId="260"/>
            <ac:picMk id="34" creationId="{4FF59327-8F3F-47FF-AFBD-9BBAF18A4E21}"/>
          </ac:picMkLst>
        </pc:picChg>
        <pc:picChg chg="add del mod">
          <ac:chgData name="八十住　捺輝" userId="2db2f762-88fa-4439-b482-ebe757a36146" providerId="ADAL" clId="{D1D29ECF-B72C-48C3-B2D2-0B90DF520AD8}" dt="2024-01-23T06:45:02.432" v="1023"/>
          <ac:picMkLst>
            <pc:docMk/>
            <pc:sldMk cId="3883262715" sldId="260"/>
            <ac:picMk id="35" creationId="{2CC79899-7F43-4B33-804E-5FEB9561A792}"/>
          </ac:picMkLst>
        </pc:picChg>
        <pc:picChg chg="add del mod">
          <ac:chgData name="八十住　捺輝" userId="2db2f762-88fa-4439-b482-ebe757a36146" providerId="ADAL" clId="{D1D29ECF-B72C-48C3-B2D2-0B90DF520AD8}" dt="2024-01-23T06:45:01.645" v="1021"/>
          <ac:picMkLst>
            <pc:docMk/>
            <pc:sldMk cId="3883262715" sldId="260"/>
            <ac:picMk id="36" creationId="{0DE974B7-8CBA-41FC-A48C-EFEDCDE99DC2}"/>
          </ac:picMkLst>
        </pc:picChg>
        <pc:picChg chg="add del mod">
          <ac:chgData name="八十住　捺輝" userId="2db2f762-88fa-4439-b482-ebe757a36146" providerId="ADAL" clId="{D1D29ECF-B72C-48C3-B2D2-0B90DF520AD8}" dt="2024-01-23T06:45:01.032" v="1019"/>
          <ac:picMkLst>
            <pc:docMk/>
            <pc:sldMk cId="3883262715" sldId="260"/>
            <ac:picMk id="37" creationId="{DB378751-4E40-4789-8068-7811639C7B6D}"/>
          </ac:picMkLst>
        </pc:picChg>
        <pc:picChg chg="add del mod">
          <ac:chgData name="八十住　捺輝" userId="2db2f762-88fa-4439-b482-ebe757a36146" providerId="ADAL" clId="{D1D29ECF-B72C-48C3-B2D2-0B90DF520AD8}" dt="2024-01-23T06:45:00.433" v="1017"/>
          <ac:picMkLst>
            <pc:docMk/>
            <pc:sldMk cId="3883262715" sldId="260"/>
            <ac:picMk id="38" creationId="{DFE600E1-B164-40FD-9092-5D9DA0D14A93}"/>
          </ac:picMkLst>
        </pc:picChg>
        <pc:picChg chg="add del mod">
          <ac:chgData name="八十住　捺輝" userId="2db2f762-88fa-4439-b482-ebe757a36146" providerId="ADAL" clId="{D1D29ECF-B72C-48C3-B2D2-0B90DF520AD8}" dt="2024-01-23T06:44:59.787" v="1015"/>
          <ac:picMkLst>
            <pc:docMk/>
            <pc:sldMk cId="3883262715" sldId="260"/>
            <ac:picMk id="39" creationId="{B11A7C34-A23D-4B52-BF86-889217E31FD9}"/>
          </ac:picMkLst>
        </pc:picChg>
        <pc:picChg chg="add mod">
          <ac:chgData name="八十住　捺輝" userId="2db2f762-88fa-4439-b482-ebe757a36146" providerId="ADAL" clId="{D1D29ECF-B72C-48C3-B2D2-0B90DF520AD8}" dt="2024-01-23T06:45:29.801" v="1027" actId="1076"/>
          <ac:picMkLst>
            <pc:docMk/>
            <pc:sldMk cId="3883262715" sldId="260"/>
            <ac:picMk id="40" creationId="{E1645175-5154-46A3-99C9-FA140514E8D5}"/>
          </ac:picMkLst>
        </pc:picChg>
        <pc:picChg chg="add del mod">
          <ac:chgData name="八十住　捺輝" userId="2db2f762-88fa-4439-b482-ebe757a36146" providerId="ADAL" clId="{D1D29ECF-B72C-48C3-B2D2-0B90DF520AD8}" dt="2024-01-23T06:45:57.358" v="1030" actId="478"/>
          <ac:picMkLst>
            <pc:docMk/>
            <pc:sldMk cId="3883262715" sldId="260"/>
            <ac:picMk id="41" creationId="{DE27FD66-7D0F-402B-B62B-ABBFA9F88D58}"/>
          </ac:picMkLst>
        </pc:picChg>
        <pc:picChg chg="add mod">
          <ac:chgData name="八十住　捺輝" userId="2db2f762-88fa-4439-b482-ebe757a36146" providerId="ADAL" clId="{D1D29ECF-B72C-48C3-B2D2-0B90DF520AD8}" dt="2024-01-23T06:46:05.691" v="1032" actId="1076"/>
          <ac:picMkLst>
            <pc:docMk/>
            <pc:sldMk cId="3883262715" sldId="260"/>
            <ac:picMk id="42" creationId="{3001B072-3D97-41BD-A9EF-102A991DE56E}"/>
          </ac:picMkLst>
        </pc:picChg>
        <pc:picChg chg="add mod">
          <ac:chgData name="八十住　捺輝" userId="2db2f762-88fa-4439-b482-ebe757a36146" providerId="ADAL" clId="{D1D29ECF-B72C-48C3-B2D2-0B90DF520AD8}" dt="2024-01-23T06:46:11.464" v="1034" actId="1076"/>
          <ac:picMkLst>
            <pc:docMk/>
            <pc:sldMk cId="3883262715" sldId="260"/>
            <ac:picMk id="43" creationId="{34DCC3E1-4857-4049-BD01-0F7B03706F01}"/>
          </ac:picMkLst>
        </pc:picChg>
        <pc:picChg chg="add mod">
          <ac:chgData name="八十住　捺輝" userId="2db2f762-88fa-4439-b482-ebe757a36146" providerId="ADAL" clId="{D1D29ECF-B72C-48C3-B2D2-0B90DF520AD8}" dt="2024-01-23T06:46:17.868" v="1036" actId="1076"/>
          <ac:picMkLst>
            <pc:docMk/>
            <pc:sldMk cId="3883262715" sldId="260"/>
            <ac:picMk id="44" creationId="{A2B6541C-5EF7-4E74-B372-32DB66BE3860}"/>
          </ac:picMkLst>
        </pc:picChg>
        <pc:picChg chg="add mod">
          <ac:chgData name="八十住　捺輝" userId="2db2f762-88fa-4439-b482-ebe757a36146" providerId="ADAL" clId="{D1D29ECF-B72C-48C3-B2D2-0B90DF520AD8}" dt="2024-01-23T06:46:24.178" v="1038" actId="1076"/>
          <ac:picMkLst>
            <pc:docMk/>
            <pc:sldMk cId="3883262715" sldId="260"/>
            <ac:picMk id="45" creationId="{7375F5CA-2BC5-453E-8399-96EB3022B1EA}"/>
          </ac:picMkLst>
        </pc:picChg>
        <pc:picChg chg="add mod">
          <ac:chgData name="八十住　捺輝" userId="2db2f762-88fa-4439-b482-ebe757a36146" providerId="ADAL" clId="{D1D29ECF-B72C-48C3-B2D2-0B90DF520AD8}" dt="2024-01-23T06:46:31.655" v="1040" actId="1076"/>
          <ac:picMkLst>
            <pc:docMk/>
            <pc:sldMk cId="3883262715" sldId="260"/>
            <ac:picMk id="46" creationId="{2833691A-BCF0-4ED8-A2F2-9915C3C52B11}"/>
          </ac:picMkLst>
        </pc:picChg>
        <pc:picChg chg="add del">
          <ac:chgData name="八十住　捺輝" userId="2db2f762-88fa-4439-b482-ebe757a36146" providerId="ADAL" clId="{D1D29ECF-B72C-48C3-B2D2-0B90DF520AD8}" dt="2024-01-23T06:48:05.269" v="1058" actId="478"/>
          <ac:picMkLst>
            <pc:docMk/>
            <pc:sldMk cId="3883262715" sldId="260"/>
            <ac:picMk id="47" creationId="{0FD8DA17-B403-498E-BB71-3EB19CD0E39F}"/>
          </ac:picMkLst>
        </pc:picChg>
        <pc:cxnChg chg="add mod">
          <ac:chgData name="八十住　捺輝" userId="2db2f762-88fa-4439-b482-ebe757a36146" providerId="ADAL" clId="{D1D29ECF-B72C-48C3-B2D2-0B90DF520AD8}" dt="2024-01-23T01:53:37.633" v="430" actId="1076"/>
          <ac:cxnSpMkLst>
            <pc:docMk/>
            <pc:sldMk cId="3883262715" sldId="260"/>
            <ac:cxnSpMk id="10" creationId="{E803EB9A-D1D1-4FBF-8B2A-94741DB32A95}"/>
          </ac:cxnSpMkLst>
        </pc:cxnChg>
        <pc:cxnChg chg="add del mod">
          <ac:chgData name="八十住　捺輝" userId="2db2f762-88fa-4439-b482-ebe757a36146" providerId="ADAL" clId="{D1D29ECF-B72C-48C3-B2D2-0B90DF520AD8}" dt="2024-01-23T01:53:57.746" v="433" actId="478"/>
          <ac:cxnSpMkLst>
            <pc:docMk/>
            <pc:sldMk cId="3883262715" sldId="260"/>
            <ac:cxnSpMk id="11" creationId="{5BDDB0C5-1FCF-4181-9BEA-8B1F369FF172}"/>
          </ac:cxnSpMkLst>
        </pc:cxnChg>
        <pc:cxnChg chg="add mod">
          <ac:chgData name="八十住　捺輝" userId="2db2f762-88fa-4439-b482-ebe757a36146" providerId="ADAL" clId="{D1D29ECF-B72C-48C3-B2D2-0B90DF520AD8}" dt="2024-01-23T01:54:18.374" v="435" actId="1076"/>
          <ac:cxnSpMkLst>
            <pc:docMk/>
            <pc:sldMk cId="3883262715" sldId="260"/>
            <ac:cxnSpMk id="12" creationId="{65656071-AF69-429F-AB54-63998B70DF37}"/>
          </ac:cxnSpMkLst>
        </pc:cxnChg>
        <pc:cxnChg chg="add mod">
          <ac:chgData name="八十住　捺輝" userId="2db2f762-88fa-4439-b482-ebe757a36146" providerId="ADAL" clId="{D1D29ECF-B72C-48C3-B2D2-0B90DF520AD8}" dt="2024-01-23T01:54:39.053" v="439" actId="1076"/>
          <ac:cxnSpMkLst>
            <pc:docMk/>
            <pc:sldMk cId="3883262715" sldId="260"/>
            <ac:cxnSpMk id="13" creationId="{11370B33-C798-4071-8AD8-0A6E9C089898}"/>
          </ac:cxnSpMkLst>
        </pc:cxnChg>
        <pc:cxnChg chg="add mod">
          <ac:chgData name="八十住　捺輝" userId="2db2f762-88fa-4439-b482-ebe757a36146" providerId="ADAL" clId="{D1D29ECF-B72C-48C3-B2D2-0B90DF520AD8}" dt="2024-01-23T10:46:54.603" v="1238" actId="208"/>
          <ac:cxnSpMkLst>
            <pc:docMk/>
            <pc:sldMk cId="3883262715" sldId="260"/>
            <ac:cxnSpMk id="14" creationId="{46423F27-8261-4A69-A0C7-25E6D8176408}"/>
          </ac:cxnSpMkLst>
        </pc:cxnChg>
        <pc:cxnChg chg="add mod">
          <ac:chgData name="八十住　捺輝" userId="2db2f762-88fa-4439-b482-ebe757a36146" providerId="ADAL" clId="{D1D29ECF-B72C-48C3-B2D2-0B90DF520AD8}" dt="2024-01-23T02:01:04.452" v="441" actId="1076"/>
          <ac:cxnSpMkLst>
            <pc:docMk/>
            <pc:sldMk cId="3883262715" sldId="260"/>
            <ac:cxnSpMk id="14" creationId="{52EBBA36-1434-49CC-BF1E-39BDD0CB7290}"/>
          </ac:cxnSpMkLst>
        </pc:cxnChg>
        <pc:cxnChg chg="add mod">
          <ac:chgData name="八十住　捺輝" userId="2db2f762-88fa-4439-b482-ebe757a36146" providerId="ADAL" clId="{D1D29ECF-B72C-48C3-B2D2-0B90DF520AD8}" dt="2024-01-23T11:51:30.242" v="1322" actId="1076"/>
          <ac:cxnSpMkLst>
            <pc:docMk/>
            <pc:sldMk cId="3883262715" sldId="260"/>
            <ac:cxnSpMk id="15" creationId="{97C33314-EE7A-4FE8-86D5-ACE2D95EEF95}"/>
          </ac:cxnSpMkLst>
        </pc:cxnChg>
        <pc:cxnChg chg="add mod">
          <ac:chgData name="八十住　捺輝" userId="2db2f762-88fa-4439-b482-ebe757a36146" providerId="ADAL" clId="{D1D29ECF-B72C-48C3-B2D2-0B90DF520AD8}" dt="2024-01-23T02:01:13.266" v="443" actId="1076"/>
          <ac:cxnSpMkLst>
            <pc:docMk/>
            <pc:sldMk cId="3883262715" sldId="260"/>
            <ac:cxnSpMk id="15" creationId="{AB82DFC4-6054-4D62-B150-354E1DC1C3DB}"/>
          </ac:cxnSpMkLst>
        </pc:cxnChg>
        <pc:cxnChg chg="add mod">
          <ac:chgData name="八十住　捺輝" userId="2db2f762-88fa-4439-b482-ebe757a36146" providerId="ADAL" clId="{D1D29ECF-B72C-48C3-B2D2-0B90DF520AD8}" dt="2024-01-23T02:01:24.155" v="445" actId="1076"/>
          <ac:cxnSpMkLst>
            <pc:docMk/>
            <pc:sldMk cId="3883262715" sldId="260"/>
            <ac:cxnSpMk id="16" creationId="{CACEC869-EA00-4736-ACB8-8378975F426F}"/>
          </ac:cxnSpMkLst>
        </pc:cxnChg>
        <pc:cxnChg chg="add mod">
          <ac:chgData name="八十住　捺輝" userId="2db2f762-88fa-4439-b482-ebe757a36146" providerId="ADAL" clId="{D1D29ECF-B72C-48C3-B2D2-0B90DF520AD8}" dt="2024-01-23T02:01:29.373" v="447" actId="1076"/>
          <ac:cxnSpMkLst>
            <pc:docMk/>
            <pc:sldMk cId="3883262715" sldId="260"/>
            <ac:cxnSpMk id="17" creationId="{E42F8E79-15D6-4D91-98C9-B1FA9100495E}"/>
          </ac:cxnSpMkLst>
        </pc:cxnChg>
        <pc:cxnChg chg="add mod">
          <ac:chgData name="八十住　捺輝" userId="2db2f762-88fa-4439-b482-ebe757a36146" providerId="ADAL" clId="{D1D29ECF-B72C-48C3-B2D2-0B90DF520AD8}" dt="2024-01-23T02:02:16.046" v="449" actId="1076"/>
          <ac:cxnSpMkLst>
            <pc:docMk/>
            <pc:sldMk cId="3883262715" sldId="260"/>
            <ac:cxnSpMk id="18" creationId="{83309934-DFED-4F00-BD3F-56E2F97E4694}"/>
          </ac:cxnSpMkLst>
        </pc:cxnChg>
        <pc:cxnChg chg="add del mod">
          <ac:chgData name="八十住　捺輝" userId="2db2f762-88fa-4439-b482-ebe757a36146" providerId="ADAL" clId="{D1D29ECF-B72C-48C3-B2D2-0B90DF520AD8}" dt="2024-01-23T06:47:00.748" v="1045" actId="21"/>
          <ac:cxnSpMkLst>
            <pc:docMk/>
            <pc:sldMk cId="3883262715" sldId="260"/>
            <ac:cxnSpMk id="48" creationId="{90D30314-8385-4802-A095-1FB14D2B3BE4}"/>
          </ac:cxnSpMkLst>
        </pc:cxnChg>
        <pc:cxnChg chg="add mod">
          <ac:chgData name="八十住　捺輝" userId="2db2f762-88fa-4439-b482-ebe757a36146" providerId="ADAL" clId="{D1D29ECF-B72C-48C3-B2D2-0B90DF520AD8}" dt="2024-01-23T06:47:10.128" v="1047" actId="1076"/>
          <ac:cxnSpMkLst>
            <pc:docMk/>
            <pc:sldMk cId="3883262715" sldId="260"/>
            <ac:cxnSpMk id="50" creationId="{EAE9184A-A436-4184-BFEC-A14D6F0D5823}"/>
          </ac:cxnSpMkLst>
        </pc:cxnChg>
        <pc:cxnChg chg="add mod">
          <ac:chgData name="八十住　捺輝" userId="2db2f762-88fa-4439-b482-ebe757a36146" providerId="ADAL" clId="{D1D29ECF-B72C-48C3-B2D2-0B90DF520AD8}" dt="2024-01-23T06:47:28.557" v="1053" actId="1076"/>
          <ac:cxnSpMkLst>
            <pc:docMk/>
            <pc:sldMk cId="3883262715" sldId="260"/>
            <ac:cxnSpMk id="51" creationId="{D225DFE9-7517-47C0-9EA2-F1AB58331C5F}"/>
          </ac:cxnSpMkLst>
        </pc:cxnChg>
        <pc:cxnChg chg="add del mod">
          <ac:chgData name="八十住　捺輝" userId="2db2f762-88fa-4439-b482-ebe757a36146" providerId="ADAL" clId="{D1D29ECF-B72C-48C3-B2D2-0B90DF520AD8}" dt="2024-01-23T06:48:50.645" v="1059" actId="478"/>
          <ac:cxnSpMkLst>
            <pc:docMk/>
            <pc:sldMk cId="3883262715" sldId="260"/>
            <ac:cxnSpMk id="52" creationId="{1FB228B1-D516-4B91-AE37-9560CBBDEDBC}"/>
          </ac:cxnSpMkLst>
        </pc:cxnChg>
        <pc:cxnChg chg="add mod">
          <ac:chgData name="八十住　捺輝" userId="2db2f762-88fa-4439-b482-ebe757a36146" providerId="ADAL" clId="{D1D29ECF-B72C-48C3-B2D2-0B90DF520AD8}" dt="2024-01-23T06:47:54.954" v="1055" actId="1076"/>
          <ac:cxnSpMkLst>
            <pc:docMk/>
            <pc:sldMk cId="3883262715" sldId="260"/>
            <ac:cxnSpMk id="53" creationId="{764669C5-3DF6-4A69-B864-6C9FCBD36B12}"/>
          </ac:cxnSpMkLst>
        </pc:cxnChg>
        <pc:cxnChg chg="add mod">
          <ac:chgData name="八十住　捺輝" userId="2db2f762-88fa-4439-b482-ebe757a36146" providerId="ADAL" clId="{D1D29ECF-B72C-48C3-B2D2-0B90DF520AD8}" dt="2024-01-23T06:48:03.754" v="1057" actId="1076"/>
          <ac:cxnSpMkLst>
            <pc:docMk/>
            <pc:sldMk cId="3883262715" sldId="260"/>
            <ac:cxnSpMk id="54" creationId="{1ED08704-4D7B-4323-A36D-E75F8906ED35}"/>
          </ac:cxnSpMkLst>
        </pc:cxnChg>
        <pc:cxnChg chg="add mod">
          <ac:chgData name="八十住　捺輝" userId="2db2f762-88fa-4439-b482-ebe757a36146" providerId="ADAL" clId="{D1D29ECF-B72C-48C3-B2D2-0B90DF520AD8}" dt="2024-01-23T10:43:32.053" v="1233" actId="1076"/>
          <ac:cxnSpMkLst>
            <pc:docMk/>
            <pc:sldMk cId="3883262715" sldId="260"/>
            <ac:cxnSpMk id="55" creationId="{54A7CB14-8D39-45C5-B7D6-BF0B546A3A8E}"/>
          </ac:cxnSpMkLst>
        </pc:cxnChg>
      </pc:sldChg>
      <pc:sldChg chg="addSp delSp modSp add del mod">
        <pc:chgData name="八十住　捺輝" userId="2db2f762-88fa-4439-b482-ebe757a36146" providerId="ADAL" clId="{D1D29ECF-B72C-48C3-B2D2-0B90DF520AD8}" dt="2024-01-23T11:51:42.740" v="1324" actId="1076"/>
        <pc:sldMkLst>
          <pc:docMk/>
          <pc:sldMk cId="616948386" sldId="261"/>
        </pc:sldMkLst>
        <pc:spChg chg="add del mod">
          <ac:chgData name="八十住　捺輝" userId="2db2f762-88fa-4439-b482-ebe757a36146" providerId="ADAL" clId="{D1D29ECF-B72C-48C3-B2D2-0B90DF520AD8}" dt="2024-01-23T06:11:09.485" v="814" actId="478"/>
          <ac:spMkLst>
            <pc:docMk/>
            <pc:sldMk cId="616948386" sldId="261"/>
            <ac:spMk id="2" creationId="{7C3E2147-4389-4D21-836E-336D6D37896C}"/>
          </ac:spMkLst>
        </pc:spChg>
        <pc:spChg chg="add mod">
          <ac:chgData name="八十住　捺輝" userId="2db2f762-88fa-4439-b482-ebe757a36146" providerId="ADAL" clId="{D1D29ECF-B72C-48C3-B2D2-0B90DF520AD8}" dt="2024-01-23T06:50:37.496" v="1069" actId="20577"/>
          <ac:spMkLst>
            <pc:docMk/>
            <pc:sldMk cId="616948386" sldId="261"/>
            <ac:spMk id="21" creationId="{44475E83-8389-4765-B914-FD2650796398}"/>
          </ac:spMkLst>
        </pc:spChg>
        <pc:picChg chg="add del mod">
          <ac:chgData name="八十住　捺輝" userId="2db2f762-88fa-4439-b482-ebe757a36146" providerId="ADAL" clId="{D1D29ECF-B72C-48C3-B2D2-0B90DF520AD8}" dt="2024-01-23T06:11:09.485" v="814" actId="478"/>
          <ac:picMkLst>
            <pc:docMk/>
            <pc:sldMk cId="616948386" sldId="261"/>
            <ac:picMk id="3" creationId="{D7AC9C0A-18E0-4506-876A-D3E490E6F686}"/>
          </ac:picMkLst>
        </pc:picChg>
        <pc:picChg chg="add del mod">
          <ac:chgData name="八十住　捺輝" userId="2db2f762-88fa-4439-b482-ebe757a36146" providerId="ADAL" clId="{D1D29ECF-B72C-48C3-B2D2-0B90DF520AD8}" dt="2024-01-23T06:11:09.485" v="814" actId="478"/>
          <ac:picMkLst>
            <pc:docMk/>
            <pc:sldMk cId="616948386" sldId="261"/>
            <ac:picMk id="4" creationId="{CAD044BE-74FA-46B0-B1CC-4C089BBD9E7E}"/>
          </ac:picMkLst>
        </pc:picChg>
        <pc:picChg chg="add del mod">
          <ac:chgData name="八十住　捺輝" userId="2db2f762-88fa-4439-b482-ebe757a36146" providerId="ADAL" clId="{D1D29ECF-B72C-48C3-B2D2-0B90DF520AD8}" dt="2024-01-23T06:11:09.485" v="814" actId="478"/>
          <ac:picMkLst>
            <pc:docMk/>
            <pc:sldMk cId="616948386" sldId="261"/>
            <ac:picMk id="5" creationId="{E488CCF9-6D49-4FCE-8FC3-E2D04B9DF0AA}"/>
          </ac:picMkLst>
        </pc:picChg>
        <pc:picChg chg="add del mod">
          <ac:chgData name="八十住　捺輝" userId="2db2f762-88fa-4439-b482-ebe757a36146" providerId="ADAL" clId="{D1D29ECF-B72C-48C3-B2D2-0B90DF520AD8}" dt="2024-01-23T06:11:09.485" v="814" actId="478"/>
          <ac:picMkLst>
            <pc:docMk/>
            <pc:sldMk cId="616948386" sldId="261"/>
            <ac:picMk id="6" creationId="{CB48C4D6-FC0E-4E5D-9348-0F95A824D223}"/>
          </ac:picMkLst>
        </pc:picChg>
        <pc:picChg chg="add del mod">
          <ac:chgData name="八十住　捺輝" userId="2db2f762-88fa-4439-b482-ebe757a36146" providerId="ADAL" clId="{D1D29ECF-B72C-48C3-B2D2-0B90DF520AD8}" dt="2024-01-23T06:11:09.485" v="814" actId="478"/>
          <ac:picMkLst>
            <pc:docMk/>
            <pc:sldMk cId="616948386" sldId="261"/>
            <ac:picMk id="7" creationId="{C66E0A65-5106-48B6-A45E-F559C003F56E}"/>
          </ac:picMkLst>
        </pc:picChg>
        <pc:picChg chg="add del mod">
          <ac:chgData name="八十住　捺輝" userId="2db2f762-88fa-4439-b482-ebe757a36146" providerId="ADAL" clId="{D1D29ECF-B72C-48C3-B2D2-0B90DF520AD8}" dt="2024-01-23T06:11:09.485" v="814" actId="478"/>
          <ac:picMkLst>
            <pc:docMk/>
            <pc:sldMk cId="616948386" sldId="261"/>
            <ac:picMk id="8" creationId="{ACC6A69A-028C-461E-AEAA-8921E9F2B1A3}"/>
          </ac:picMkLst>
        </pc:picChg>
        <pc:picChg chg="add del">
          <ac:chgData name="八十住　捺輝" userId="2db2f762-88fa-4439-b482-ebe757a36146" providerId="ADAL" clId="{D1D29ECF-B72C-48C3-B2D2-0B90DF520AD8}" dt="2024-01-23T02:39:31.249" v="498" actId="478"/>
          <ac:picMkLst>
            <pc:docMk/>
            <pc:sldMk cId="616948386" sldId="261"/>
            <ac:picMk id="9" creationId="{20945708-0921-45D6-87CF-DA33DEA6B655}"/>
          </ac:picMkLst>
        </pc:picChg>
        <pc:picChg chg="add mod">
          <ac:chgData name="八十住　捺輝" userId="2db2f762-88fa-4439-b482-ebe757a36146" providerId="ADAL" clId="{D1D29ECF-B72C-48C3-B2D2-0B90DF520AD8}" dt="2024-01-23T06:52:02.803" v="1071" actId="1076"/>
          <ac:picMkLst>
            <pc:docMk/>
            <pc:sldMk cId="616948386" sldId="261"/>
            <ac:picMk id="9" creationId="{4FA2D9D0-3B7E-4EF0-BEB3-5F2B82D38215}"/>
          </ac:picMkLst>
        </pc:picChg>
        <pc:picChg chg="add mod">
          <ac:chgData name="八十住　捺輝" userId="2db2f762-88fa-4439-b482-ebe757a36146" providerId="ADAL" clId="{D1D29ECF-B72C-48C3-B2D2-0B90DF520AD8}" dt="2024-01-23T06:52:08.524" v="1073" actId="1076"/>
          <ac:picMkLst>
            <pc:docMk/>
            <pc:sldMk cId="616948386" sldId="261"/>
            <ac:picMk id="17" creationId="{4D30D1B4-EE83-4180-AE31-C3DF8AC73F27}"/>
          </ac:picMkLst>
        </pc:picChg>
        <pc:picChg chg="add mod">
          <ac:chgData name="八十住　捺輝" userId="2db2f762-88fa-4439-b482-ebe757a36146" providerId="ADAL" clId="{D1D29ECF-B72C-48C3-B2D2-0B90DF520AD8}" dt="2024-01-23T06:52:13.981" v="1075" actId="1076"/>
          <ac:picMkLst>
            <pc:docMk/>
            <pc:sldMk cId="616948386" sldId="261"/>
            <ac:picMk id="22" creationId="{623BB67D-439B-4FE9-9FD8-DD865D79FBB7}"/>
          </ac:picMkLst>
        </pc:picChg>
        <pc:picChg chg="add del mod">
          <ac:chgData name="八十住　捺輝" userId="2db2f762-88fa-4439-b482-ebe757a36146" providerId="ADAL" clId="{D1D29ECF-B72C-48C3-B2D2-0B90DF520AD8}" dt="2024-01-23T07:03:28.107" v="1145" actId="478"/>
          <ac:picMkLst>
            <pc:docMk/>
            <pc:sldMk cId="616948386" sldId="261"/>
            <ac:picMk id="23" creationId="{02CC7F97-0F68-4497-8DAB-496D82F90A8D}"/>
          </ac:picMkLst>
        </pc:picChg>
        <pc:picChg chg="add mod">
          <ac:chgData name="八十住　捺輝" userId="2db2f762-88fa-4439-b482-ebe757a36146" providerId="ADAL" clId="{D1D29ECF-B72C-48C3-B2D2-0B90DF520AD8}" dt="2024-01-23T06:52:27.518" v="1079" actId="1076"/>
          <ac:picMkLst>
            <pc:docMk/>
            <pc:sldMk cId="616948386" sldId="261"/>
            <ac:picMk id="24" creationId="{2275A047-48F8-4427-8639-BB9BC2CD2961}"/>
          </ac:picMkLst>
        </pc:picChg>
        <pc:picChg chg="add mod">
          <ac:chgData name="八十住　捺輝" userId="2db2f762-88fa-4439-b482-ebe757a36146" providerId="ADAL" clId="{D1D29ECF-B72C-48C3-B2D2-0B90DF520AD8}" dt="2024-01-23T06:52:36.717" v="1081" actId="1076"/>
          <ac:picMkLst>
            <pc:docMk/>
            <pc:sldMk cId="616948386" sldId="261"/>
            <ac:picMk id="25" creationId="{CFFE295D-2FCC-4B2B-A11D-06A9B68C1EBB}"/>
          </ac:picMkLst>
        </pc:picChg>
        <pc:picChg chg="add del">
          <ac:chgData name="八十住　捺輝" userId="2db2f762-88fa-4439-b482-ebe757a36146" providerId="ADAL" clId="{D1D29ECF-B72C-48C3-B2D2-0B90DF520AD8}" dt="2024-01-23T06:53:40.966" v="1097" actId="478"/>
          <ac:picMkLst>
            <pc:docMk/>
            <pc:sldMk cId="616948386" sldId="261"/>
            <ac:picMk id="26" creationId="{683B555F-ED61-49DE-835A-100B60A9040B}"/>
          </ac:picMkLst>
        </pc:picChg>
        <pc:picChg chg="add mod ord">
          <ac:chgData name="八十住　捺輝" userId="2db2f762-88fa-4439-b482-ebe757a36146" providerId="ADAL" clId="{D1D29ECF-B72C-48C3-B2D2-0B90DF520AD8}" dt="2024-01-23T07:03:33.183" v="1148" actId="167"/>
          <ac:picMkLst>
            <pc:docMk/>
            <pc:sldMk cId="616948386" sldId="261"/>
            <ac:picMk id="34" creationId="{37E35609-7E78-4567-8530-C414BB32652D}"/>
          </ac:picMkLst>
        </pc:picChg>
        <pc:cxnChg chg="add del mod">
          <ac:chgData name="八十住　捺輝" userId="2db2f762-88fa-4439-b482-ebe757a36146" providerId="ADAL" clId="{D1D29ECF-B72C-48C3-B2D2-0B90DF520AD8}" dt="2024-01-23T06:11:09.485" v="814" actId="478"/>
          <ac:cxnSpMkLst>
            <pc:docMk/>
            <pc:sldMk cId="616948386" sldId="261"/>
            <ac:cxnSpMk id="10" creationId="{46B7498E-F918-4C9C-A1C7-C14DA7E9F5CB}"/>
          </ac:cxnSpMkLst>
        </pc:cxnChg>
        <pc:cxnChg chg="add del mod">
          <ac:chgData name="八十住　捺輝" userId="2db2f762-88fa-4439-b482-ebe757a36146" providerId="ADAL" clId="{D1D29ECF-B72C-48C3-B2D2-0B90DF520AD8}" dt="2024-01-23T06:11:09.485" v="814" actId="478"/>
          <ac:cxnSpMkLst>
            <pc:docMk/>
            <pc:sldMk cId="616948386" sldId="261"/>
            <ac:cxnSpMk id="11" creationId="{8BC2A742-B43B-4D97-8EFF-491C98999534}"/>
          </ac:cxnSpMkLst>
        </pc:cxnChg>
        <pc:cxnChg chg="add del mod">
          <ac:chgData name="八十住　捺輝" userId="2db2f762-88fa-4439-b482-ebe757a36146" providerId="ADAL" clId="{D1D29ECF-B72C-48C3-B2D2-0B90DF520AD8}" dt="2024-01-23T06:11:09.485" v="814" actId="478"/>
          <ac:cxnSpMkLst>
            <pc:docMk/>
            <pc:sldMk cId="616948386" sldId="261"/>
            <ac:cxnSpMk id="12" creationId="{A40DA898-A9BC-49B5-A6E5-FB5CC31390FF}"/>
          </ac:cxnSpMkLst>
        </pc:cxnChg>
        <pc:cxnChg chg="add del mod">
          <ac:chgData name="八十住　捺輝" userId="2db2f762-88fa-4439-b482-ebe757a36146" providerId="ADAL" clId="{D1D29ECF-B72C-48C3-B2D2-0B90DF520AD8}" dt="2024-01-23T06:11:09.485" v="814" actId="478"/>
          <ac:cxnSpMkLst>
            <pc:docMk/>
            <pc:sldMk cId="616948386" sldId="261"/>
            <ac:cxnSpMk id="13" creationId="{4B572DE4-3D90-4D6D-B0E3-53A4D2CF7F78}"/>
          </ac:cxnSpMkLst>
        </pc:cxnChg>
        <pc:cxnChg chg="add del mod">
          <ac:chgData name="八十住　捺輝" userId="2db2f762-88fa-4439-b482-ebe757a36146" providerId="ADAL" clId="{D1D29ECF-B72C-48C3-B2D2-0B90DF520AD8}" dt="2024-01-23T06:11:09.485" v="814" actId="478"/>
          <ac:cxnSpMkLst>
            <pc:docMk/>
            <pc:sldMk cId="616948386" sldId="261"/>
            <ac:cxnSpMk id="14" creationId="{26A739BA-7F12-4E98-9B66-B3E2A2CBED0B}"/>
          </ac:cxnSpMkLst>
        </pc:cxnChg>
        <pc:cxnChg chg="add del mod">
          <ac:chgData name="八十住　捺輝" userId="2db2f762-88fa-4439-b482-ebe757a36146" providerId="ADAL" clId="{D1D29ECF-B72C-48C3-B2D2-0B90DF520AD8}" dt="2024-01-23T06:11:09.485" v="814" actId="478"/>
          <ac:cxnSpMkLst>
            <pc:docMk/>
            <pc:sldMk cId="616948386" sldId="261"/>
            <ac:cxnSpMk id="15" creationId="{1EB08F59-6C8A-46E7-8CCB-D98A94FAAA92}"/>
          </ac:cxnSpMkLst>
        </pc:cxnChg>
        <pc:cxnChg chg="add mod">
          <ac:chgData name="八十住　捺輝" userId="2db2f762-88fa-4439-b482-ebe757a36146" providerId="ADAL" clId="{D1D29ECF-B72C-48C3-B2D2-0B90DF520AD8}" dt="2024-01-23T10:56:14.708" v="1272" actId="1076"/>
          <ac:cxnSpMkLst>
            <pc:docMk/>
            <pc:sldMk cId="616948386" sldId="261"/>
            <ac:cxnSpMk id="16" creationId="{ADC8A323-FE37-4795-BBC7-80CA6613291B}"/>
          </ac:cxnSpMkLst>
        </pc:cxnChg>
        <pc:cxnChg chg="add del mod">
          <ac:chgData name="八十住　捺輝" userId="2db2f762-88fa-4439-b482-ebe757a36146" providerId="ADAL" clId="{D1D29ECF-B72C-48C3-B2D2-0B90DF520AD8}" dt="2024-01-23T06:11:09.485" v="814" actId="478"/>
          <ac:cxnSpMkLst>
            <pc:docMk/>
            <pc:sldMk cId="616948386" sldId="261"/>
            <ac:cxnSpMk id="16" creationId="{BD4639B9-1849-404C-A69E-4D7583A2152E}"/>
          </ac:cxnSpMkLst>
        </pc:cxnChg>
        <pc:cxnChg chg="add del mod">
          <ac:chgData name="八十住　捺輝" userId="2db2f762-88fa-4439-b482-ebe757a36146" providerId="ADAL" clId="{D1D29ECF-B72C-48C3-B2D2-0B90DF520AD8}" dt="2024-01-23T02:38:29.363" v="491" actId="478"/>
          <ac:cxnSpMkLst>
            <pc:docMk/>
            <pc:sldMk cId="616948386" sldId="261"/>
            <ac:cxnSpMk id="17" creationId="{ACEB60C5-4776-42C3-A00C-F881AB4D41F1}"/>
          </ac:cxnSpMkLst>
        </pc:cxnChg>
        <pc:cxnChg chg="add del mod">
          <ac:chgData name="八十住　捺輝" userId="2db2f762-88fa-4439-b482-ebe757a36146" providerId="ADAL" clId="{D1D29ECF-B72C-48C3-B2D2-0B90DF520AD8}" dt="2024-01-23T06:11:09.485" v="814" actId="478"/>
          <ac:cxnSpMkLst>
            <pc:docMk/>
            <pc:sldMk cId="616948386" sldId="261"/>
            <ac:cxnSpMk id="18" creationId="{22ED0119-FEB3-43AD-8592-A9F3BC651268}"/>
          </ac:cxnSpMkLst>
        </pc:cxnChg>
        <pc:cxnChg chg="add mod">
          <ac:chgData name="八十住　捺輝" userId="2db2f762-88fa-4439-b482-ebe757a36146" providerId="ADAL" clId="{D1D29ECF-B72C-48C3-B2D2-0B90DF520AD8}" dt="2024-01-23T11:51:42.740" v="1324" actId="1076"/>
          <ac:cxnSpMkLst>
            <pc:docMk/>
            <pc:sldMk cId="616948386" sldId="261"/>
            <ac:cxnSpMk id="18" creationId="{90BFFC7B-B196-449C-BF6A-AB3C397CCE8B}"/>
          </ac:cxnSpMkLst>
        </pc:cxnChg>
        <pc:cxnChg chg="add del mod">
          <ac:chgData name="八十住　捺輝" userId="2db2f762-88fa-4439-b482-ebe757a36146" providerId="ADAL" clId="{D1D29ECF-B72C-48C3-B2D2-0B90DF520AD8}" dt="2024-01-23T06:11:09.485" v="814" actId="478"/>
          <ac:cxnSpMkLst>
            <pc:docMk/>
            <pc:sldMk cId="616948386" sldId="261"/>
            <ac:cxnSpMk id="19" creationId="{9391300F-DB3C-43E3-86C9-1ECF65361357}"/>
          </ac:cxnSpMkLst>
        </pc:cxnChg>
        <pc:cxnChg chg="add del mod">
          <ac:chgData name="八十住　捺輝" userId="2db2f762-88fa-4439-b482-ebe757a36146" providerId="ADAL" clId="{D1D29ECF-B72C-48C3-B2D2-0B90DF520AD8}" dt="2024-01-23T06:11:09.485" v="814" actId="478"/>
          <ac:cxnSpMkLst>
            <pc:docMk/>
            <pc:sldMk cId="616948386" sldId="261"/>
            <ac:cxnSpMk id="20" creationId="{03D70E36-58D5-4464-8191-61626940CD22}"/>
          </ac:cxnSpMkLst>
        </pc:cxnChg>
        <pc:cxnChg chg="add mod">
          <ac:chgData name="八十住　捺輝" userId="2db2f762-88fa-4439-b482-ebe757a36146" providerId="ADAL" clId="{D1D29ECF-B72C-48C3-B2D2-0B90DF520AD8}" dt="2024-01-23T06:52:54.848" v="1084" actId="1076"/>
          <ac:cxnSpMkLst>
            <pc:docMk/>
            <pc:sldMk cId="616948386" sldId="261"/>
            <ac:cxnSpMk id="27" creationId="{F4C23055-F058-4037-ABBA-C10B169D7782}"/>
          </ac:cxnSpMkLst>
        </pc:cxnChg>
        <pc:cxnChg chg="add mod">
          <ac:chgData name="八十住　捺輝" userId="2db2f762-88fa-4439-b482-ebe757a36146" providerId="ADAL" clId="{D1D29ECF-B72C-48C3-B2D2-0B90DF520AD8}" dt="2024-01-23T06:53:02.536" v="1086" actId="1076"/>
          <ac:cxnSpMkLst>
            <pc:docMk/>
            <pc:sldMk cId="616948386" sldId="261"/>
            <ac:cxnSpMk id="28" creationId="{2FDFFDE4-A85E-4FDB-AA2F-50EC3EF05C3F}"/>
          </ac:cxnSpMkLst>
        </pc:cxnChg>
        <pc:cxnChg chg="add mod">
          <ac:chgData name="八十住　捺輝" userId="2db2f762-88fa-4439-b482-ebe757a36146" providerId="ADAL" clId="{D1D29ECF-B72C-48C3-B2D2-0B90DF520AD8}" dt="2024-01-23T06:53:08.864" v="1088" actId="1076"/>
          <ac:cxnSpMkLst>
            <pc:docMk/>
            <pc:sldMk cId="616948386" sldId="261"/>
            <ac:cxnSpMk id="29" creationId="{723F33F3-5B88-424C-9E65-1A70713A68C0}"/>
          </ac:cxnSpMkLst>
        </pc:cxnChg>
        <pc:cxnChg chg="add mod">
          <ac:chgData name="八十住　捺輝" userId="2db2f762-88fa-4439-b482-ebe757a36146" providerId="ADAL" clId="{D1D29ECF-B72C-48C3-B2D2-0B90DF520AD8}" dt="2024-01-23T06:53:16.790" v="1090" actId="1076"/>
          <ac:cxnSpMkLst>
            <pc:docMk/>
            <pc:sldMk cId="616948386" sldId="261"/>
            <ac:cxnSpMk id="30" creationId="{BA700073-3E4B-4CA6-BC0D-95AD22E64CCE}"/>
          </ac:cxnSpMkLst>
        </pc:cxnChg>
        <pc:cxnChg chg="add mod">
          <ac:chgData name="八十住　捺輝" userId="2db2f762-88fa-4439-b482-ebe757a36146" providerId="ADAL" clId="{D1D29ECF-B72C-48C3-B2D2-0B90DF520AD8}" dt="2024-01-23T06:53:30.015" v="1094" actId="1076"/>
          <ac:cxnSpMkLst>
            <pc:docMk/>
            <pc:sldMk cId="616948386" sldId="261"/>
            <ac:cxnSpMk id="31" creationId="{4873C3E6-49CE-4783-8824-3F223E5BEE71}"/>
          </ac:cxnSpMkLst>
        </pc:cxnChg>
        <pc:cxnChg chg="add mod">
          <ac:chgData name="八十住　捺輝" userId="2db2f762-88fa-4439-b482-ebe757a36146" providerId="ADAL" clId="{D1D29ECF-B72C-48C3-B2D2-0B90DF520AD8}" dt="2024-01-23T06:53:25.258" v="1093" actId="1076"/>
          <ac:cxnSpMkLst>
            <pc:docMk/>
            <pc:sldMk cId="616948386" sldId="261"/>
            <ac:cxnSpMk id="32" creationId="{A93D2BEA-C330-44E7-A12F-3CD9E1B3F4B3}"/>
          </ac:cxnSpMkLst>
        </pc:cxnChg>
        <pc:cxnChg chg="add mod">
          <ac:chgData name="八十住　捺輝" userId="2db2f762-88fa-4439-b482-ebe757a36146" providerId="ADAL" clId="{D1D29ECF-B72C-48C3-B2D2-0B90DF520AD8}" dt="2024-01-23T06:53:38.870" v="1096" actId="1076"/>
          <ac:cxnSpMkLst>
            <pc:docMk/>
            <pc:sldMk cId="616948386" sldId="261"/>
            <ac:cxnSpMk id="33" creationId="{7C342B7D-5D9E-4441-828D-75B74FB2FBE2}"/>
          </ac:cxnSpMkLst>
        </pc:cxnChg>
        <pc:cxnChg chg="add del mod">
          <ac:chgData name="八十住　捺輝" userId="2db2f762-88fa-4439-b482-ebe757a36146" providerId="ADAL" clId="{D1D29ECF-B72C-48C3-B2D2-0B90DF520AD8}" dt="2024-01-23T07:10:50.505" v="1229"/>
          <ac:cxnSpMkLst>
            <pc:docMk/>
            <pc:sldMk cId="616948386" sldId="261"/>
            <ac:cxnSpMk id="35" creationId="{443CCACD-0044-4AD2-9A87-82377B5DDAD1}"/>
          </ac:cxnSpMkLst>
        </pc:cxnChg>
      </pc:sldChg>
      <pc:sldChg chg="add del">
        <pc:chgData name="八十住　捺輝" userId="2db2f762-88fa-4439-b482-ebe757a36146" providerId="ADAL" clId="{D1D29ECF-B72C-48C3-B2D2-0B90DF520AD8}" dt="2024-01-22T14:51:58.380" v="249" actId="47"/>
        <pc:sldMkLst>
          <pc:docMk/>
          <pc:sldMk cId="2700433252" sldId="261"/>
        </pc:sldMkLst>
      </pc:sldChg>
      <pc:sldChg chg="addSp delSp modSp add del mod">
        <pc:chgData name="八十住　捺輝" userId="2db2f762-88fa-4439-b482-ebe757a36146" providerId="ADAL" clId="{D1D29ECF-B72C-48C3-B2D2-0B90DF520AD8}" dt="2024-01-24T02:12:07.099" v="1347" actId="1582"/>
        <pc:sldMkLst>
          <pc:docMk/>
          <pc:sldMk cId="3086850912" sldId="262"/>
        </pc:sldMkLst>
        <pc:spChg chg="add del mod">
          <ac:chgData name="八十住　捺輝" userId="2db2f762-88fa-4439-b482-ebe757a36146" providerId="ADAL" clId="{D1D29ECF-B72C-48C3-B2D2-0B90DF520AD8}" dt="2024-01-23T06:11:11.944" v="815" actId="478"/>
          <ac:spMkLst>
            <pc:docMk/>
            <pc:sldMk cId="3086850912" sldId="262"/>
            <ac:spMk id="2" creationId="{DAEE1D11-5CD9-45F7-A56F-1F1C984DDC96}"/>
          </ac:spMkLst>
        </pc:spChg>
        <pc:spChg chg="add mod">
          <ac:chgData name="八十住　捺輝" userId="2db2f762-88fa-4439-b482-ebe757a36146" providerId="ADAL" clId="{D1D29ECF-B72C-48C3-B2D2-0B90DF520AD8}" dt="2024-01-23T07:04:27.757" v="1187" actId="20577"/>
          <ac:spMkLst>
            <pc:docMk/>
            <pc:sldMk cId="3086850912" sldId="262"/>
            <ac:spMk id="30" creationId="{AD67CE1B-766C-4873-89CD-544C3691A22E}"/>
          </ac:spMkLst>
        </pc:spChg>
        <pc:graphicFrameChg chg="add del mod">
          <ac:chgData name="八十住　捺輝" userId="2db2f762-88fa-4439-b482-ebe757a36146" providerId="ADAL" clId="{D1D29ECF-B72C-48C3-B2D2-0B90DF520AD8}" dt="2024-01-23T03:21:18.894" v="606" actId="478"/>
          <ac:graphicFrameMkLst>
            <pc:docMk/>
            <pc:sldMk cId="3086850912" sldId="262"/>
            <ac:graphicFrameMk id="14" creationId="{DA522672-9C71-466F-8F68-A10EA9FDBF9C}"/>
          </ac:graphicFrameMkLst>
        </pc:graphicFrameChg>
        <pc:picChg chg="add mod">
          <ac:chgData name="八十住　捺輝" userId="2db2f762-88fa-4439-b482-ebe757a36146" providerId="ADAL" clId="{D1D29ECF-B72C-48C3-B2D2-0B90DF520AD8}" dt="2024-01-23T06:58:44.761" v="1105" actId="1076"/>
          <ac:picMkLst>
            <pc:docMk/>
            <pc:sldMk cId="3086850912" sldId="262"/>
            <ac:picMk id="3" creationId="{CBE9629D-8496-47AD-A032-E58B37A387CF}"/>
          </ac:picMkLst>
        </pc:picChg>
        <pc:picChg chg="add del mod">
          <ac:chgData name="八十住　捺輝" userId="2db2f762-88fa-4439-b482-ebe757a36146" providerId="ADAL" clId="{D1D29ECF-B72C-48C3-B2D2-0B90DF520AD8}" dt="2024-01-23T03:18:24.500" v="586" actId="478"/>
          <ac:picMkLst>
            <pc:docMk/>
            <pc:sldMk cId="3086850912" sldId="262"/>
            <ac:picMk id="3" creationId="{D879B3C1-EB08-4A5C-B867-08A03D7B76C7}"/>
          </ac:picMkLst>
        </pc:picChg>
        <pc:picChg chg="add del mod">
          <ac:chgData name="八十住　捺輝" userId="2db2f762-88fa-4439-b482-ebe757a36146" providerId="ADAL" clId="{D1D29ECF-B72C-48C3-B2D2-0B90DF520AD8}" dt="2024-01-23T03:18:24.041" v="585" actId="478"/>
          <ac:picMkLst>
            <pc:docMk/>
            <pc:sldMk cId="3086850912" sldId="262"/>
            <ac:picMk id="4" creationId="{65EB1F06-2DB7-4DA2-A02D-9D485458739C}"/>
          </ac:picMkLst>
        </pc:picChg>
        <pc:picChg chg="add mod">
          <ac:chgData name="八十住　捺輝" userId="2db2f762-88fa-4439-b482-ebe757a36146" providerId="ADAL" clId="{D1D29ECF-B72C-48C3-B2D2-0B90DF520AD8}" dt="2024-01-23T06:58:50.983" v="1107" actId="1076"/>
          <ac:picMkLst>
            <pc:docMk/>
            <pc:sldMk cId="3086850912" sldId="262"/>
            <ac:picMk id="4" creationId="{F6AAD3A0-551A-41FD-A14A-233DE2207B49}"/>
          </ac:picMkLst>
        </pc:picChg>
        <pc:picChg chg="add del mod">
          <ac:chgData name="八十住　捺輝" userId="2db2f762-88fa-4439-b482-ebe757a36146" providerId="ADAL" clId="{D1D29ECF-B72C-48C3-B2D2-0B90DF520AD8}" dt="2024-01-23T03:18:23.585" v="584" actId="478"/>
          <ac:picMkLst>
            <pc:docMk/>
            <pc:sldMk cId="3086850912" sldId="262"/>
            <ac:picMk id="5" creationId="{7E40F66F-67DB-4121-B40A-51C5A60F3785}"/>
          </ac:picMkLst>
        </pc:picChg>
        <pc:picChg chg="add mod">
          <ac:chgData name="八十住　捺輝" userId="2db2f762-88fa-4439-b482-ebe757a36146" providerId="ADAL" clId="{D1D29ECF-B72C-48C3-B2D2-0B90DF520AD8}" dt="2024-01-23T11:51:48.584" v="1327" actId="1076"/>
          <ac:picMkLst>
            <pc:docMk/>
            <pc:sldMk cId="3086850912" sldId="262"/>
            <ac:picMk id="5" creationId="{B49AE44B-1673-47C4-982E-13F099348D53}"/>
          </ac:picMkLst>
        </pc:picChg>
        <pc:picChg chg="add del mod">
          <ac:chgData name="八十住　捺輝" userId="2db2f762-88fa-4439-b482-ebe757a36146" providerId="ADAL" clId="{D1D29ECF-B72C-48C3-B2D2-0B90DF520AD8}" dt="2024-01-23T06:11:11.944" v="815" actId="478"/>
          <ac:picMkLst>
            <pc:docMk/>
            <pc:sldMk cId="3086850912" sldId="262"/>
            <ac:picMk id="6" creationId="{0543193B-C8B0-4D5E-A7C7-216D84822A97}"/>
          </ac:picMkLst>
        </pc:picChg>
        <pc:picChg chg="add del mod">
          <ac:chgData name="八十住　捺輝" userId="2db2f762-88fa-4439-b482-ebe757a36146" providerId="ADAL" clId="{D1D29ECF-B72C-48C3-B2D2-0B90DF520AD8}" dt="2024-01-23T06:11:11.944" v="815" actId="478"/>
          <ac:picMkLst>
            <pc:docMk/>
            <pc:sldMk cId="3086850912" sldId="262"/>
            <ac:picMk id="7" creationId="{C8A40AF0-5F99-4BA2-A805-54C047F6A4DC}"/>
          </ac:picMkLst>
        </pc:picChg>
        <pc:picChg chg="add del mod">
          <ac:chgData name="八十住　捺輝" userId="2db2f762-88fa-4439-b482-ebe757a36146" providerId="ADAL" clId="{D1D29ECF-B72C-48C3-B2D2-0B90DF520AD8}" dt="2024-01-23T06:11:11.944" v="815" actId="478"/>
          <ac:picMkLst>
            <pc:docMk/>
            <pc:sldMk cId="3086850912" sldId="262"/>
            <ac:picMk id="8" creationId="{748F222B-FB89-44C9-99BB-EF2442552042}"/>
          </ac:picMkLst>
        </pc:picChg>
        <pc:picChg chg="add del mod">
          <ac:chgData name="八十住　捺輝" userId="2db2f762-88fa-4439-b482-ebe757a36146" providerId="ADAL" clId="{D1D29ECF-B72C-48C3-B2D2-0B90DF520AD8}" dt="2024-01-23T06:11:11.944" v="815" actId="478"/>
          <ac:picMkLst>
            <pc:docMk/>
            <pc:sldMk cId="3086850912" sldId="262"/>
            <ac:picMk id="9" creationId="{0E3E8B50-7AE5-4D99-A0D1-1DD0E9940447}"/>
          </ac:picMkLst>
        </pc:picChg>
        <pc:picChg chg="add del mod">
          <ac:chgData name="八十住　捺輝" userId="2db2f762-88fa-4439-b482-ebe757a36146" providerId="ADAL" clId="{D1D29ECF-B72C-48C3-B2D2-0B90DF520AD8}" dt="2024-01-23T06:11:11.944" v="815" actId="478"/>
          <ac:picMkLst>
            <pc:docMk/>
            <pc:sldMk cId="3086850912" sldId="262"/>
            <ac:picMk id="10" creationId="{65F3F996-C0D0-46CE-9BFB-A8DE0836B330}"/>
          </ac:picMkLst>
        </pc:picChg>
        <pc:picChg chg="add del mod">
          <ac:chgData name="八十住　捺輝" userId="2db2f762-88fa-4439-b482-ebe757a36146" providerId="ADAL" clId="{D1D29ECF-B72C-48C3-B2D2-0B90DF520AD8}" dt="2024-01-23T06:11:11.944" v="815" actId="478"/>
          <ac:picMkLst>
            <pc:docMk/>
            <pc:sldMk cId="3086850912" sldId="262"/>
            <ac:picMk id="11" creationId="{D3C4F5D4-84C0-4C3C-94C7-2E7B5C1907E1}"/>
          </ac:picMkLst>
        </pc:picChg>
        <pc:picChg chg="add del mod">
          <ac:chgData name="八十住　捺輝" userId="2db2f762-88fa-4439-b482-ebe757a36146" providerId="ADAL" clId="{D1D29ECF-B72C-48C3-B2D2-0B90DF520AD8}" dt="2024-01-23T03:20:36.384" v="603" actId="478"/>
          <ac:picMkLst>
            <pc:docMk/>
            <pc:sldMk cId="3086850912" sldId="262"/>
            <ac:picMk id="12" creationId="{3D7897EB-15A3-45A0-A45F-92C921ED90BB}"/>
          </ac:picMkLst>
        </pc:picChg>
        <pc:picChg chg="add del mod">
          <ac:chgData name="八十住　捺輝" userId="2db2f762-88fa-4439-b482-ebe757a36146" providerId="ADAL" clId="{D1D29ECF-B72C-48C3-B2D2-0B90DF520AD8}" dt="2024-01-23T07:02:28.604" v="1141" actId="478"/>
          <ac:picMkLst>
            <pc:docMk/>
            <pc:sldMk cId="3086850912" sldId="262"/>
            <ac:picMk id="12" creationId="{7E4A659C-746C-430E-A7EB-D7994F7497B1}"/>
          </ac:picMkLst>
        </pc:picChg>
        <pc:picChg chg="add mod">
          <ac:chgData name="八十住　捺輝" userId="2db2f762-88fa-4439-b482-ebe757a36146" providerId="ADAL" clId="{D1D29ECF-B72C-48C3-B2D2-0B90DF520AD8}" dt="2024-01-23T06:59:10.040" v="1113" actId="1076"/>
          <ac:picMkLst>
            <pc:docMk/>
            <pc:sldMk cId="3086850912" sldId="262"/>
            <ac:picMk id="13" creationId="{E2BF1634-FCE9-4698-AE50-5E63B5C2220C}"/>
          </ac:picMkLst>
        </pc:picChg>
        <pc:picChg chg="add mod">
          <ac:chgData name="八十住　捺輝" userId="2db2f762-88fa-4439-b482-ebe757a36146" providerId="ADAL" clId="{D1D29ECF-B72C-48C3-B2D2-0B90DF520AD8}" dt="2024-01-23T06:59:17.833" v="1115" actId="1076"/>
          <ac:picMkLst>
            <pc:docMk/>
            <pc:sldMk cId="3086850912" sldId="262"/>
            <ac:picMk id="14" creationId="{9490F18C-BE04-4756-AC17-6EA3A73A46C3}"/>
          </ac:picMkLst>
        </pc:picChg>
        <pc:picChg chg="add del mod">
          <ac:chgData name="八十住　捺輝" userId="2db2f762-88fa-4439-b482-ebe757a36146" providerId="ADAL" clId="{D1D29ECF-B72C-48C3-B2D2-0B90DF520AD8}" dt="2024-01-23T03:26:39.173" v="645" actId="478"/>
          <ac:picMkLst>
            <pc:docMk/>
            <pc:sldMk cId="3086850912" sldId="262"/>
            <ac:picMk id="15" creationId="{99FACE08-16A2-4815-96AE-5D37D58708FF}"/>
          </ac:picMkLst>
        </pc:picChg>
        <pc:picChg chg="add del">
          <ac:chgData name="八十住　捺輝" userId="2db2f762-88fa-4439-b482-ebe757a36146" providerId="ADAL" clId="{D1D29ECF-B72C-48C3-B2D2-0B90DF520AD8}" dt="2024-01-23T07:01:36.369" v="1140" actId="478"/>
          <ac:picMkLst>
            <pc:docMk/>
            <pc:sldMk cId="3086850912" sldId="262"/>
            <ac:picMk id="15" creationId="{AAD806E9-8901-4C8D-9CF2-4327CDBB88C0}"/>
          </ac:picMkLst>
        </pc:picChg>
        <pc:picChg chg="add mod ord">
          <ac:chgData name="八十住　捺輝" userId="2db2f762-88fa-4439-b482-ebe757a36146" providerId="ADAL" clId="{D1D29ECF-B72C-48C3-B2D2-0B90DF520AD8}" dt="2024-01-23T07:02:55.662" v="1144" actId="167"/>
          <ac:picMkLst>
            <pc:docMk/>
            <pc:sldMk cId="3086850912" sldId="262"/>
            <ac:picMk id="19" creationId="{5B2AFC58-3319-45E1-B0B7-7FC69D436EC7}"/>
          </ac:picMkLst>
        </pc:picChg>
        <pc:cxnChg chg="add del mod">
          <ac:chgData name="八十住　捺輝" userId="2db2f762-88fa-4439-b482-ebe757a36146" providerId="ADAL" clId="{D1D29ECF-B72C-48C3-B2D2-0B90DF520AD8}" dt="2024-01-23T03:20:21.627" v="601" actId="478"/>
          <ac:cxnSpMkLst>
            <pc:docMk/>
            <pc:sldMk cId="3086850912" sldId="262"/>
            <ac:cxnSpMk id="13" creationId="{F342D35C-75BE-46EF-81CD-80139023B0DA}"/>
          </ac:cxnSpMkLst>
        </pc:cxnChg>
        <pc:cxnChg chg="add del mod">
          <ac:chgData name="八十住　捺輝" userId="2db2f762-88fa-4439-b482-ebe757a36146" providerId="ADAL" clId="{D1D29ECF-B72C-48C3-B2D2-0B90DF520AD8}" dt="2024-01-23T06:11:11.944" v="815" actId="478"/>
          <ac:cxnSpMkLst>
            <pc:docMk/>
            <pc:sldMk cId="3086850912" sldId="262"/>
            <ac:cxnSpMk id="16" creationId="{8FAEAEDC-B02C-4600-A446-5AE99807444A}"/>
          </ac:cxnSpMkLst>
        </pc:cxnChg>
        <pc:cxnChg chg="add del mod">
          <ac:chgData name="八十住　捺輝" userId="2db2f762-88fa-4439-b482-ebe757a36146" providerId="ADAL" clId="{D1D29ECF-B72C-48C3-B2D2-0B90DF520AD8}" dt="2024-01-23T06:11:11.944" v="815" actId="478"/>
          <ac:cxnSpMkLst>
            <pc:docMk/>
            <pc:sldMk cId="3086850912" sldId="262"/>
            <ac:cxnSpMk id="17" creationId="{0E3E4E29-9AB3-45AB-862B-B20A2D88A0D3}"/>
          </ac:cxnSpMkLst>
        </pc:cxnChg>
        <pc:cxnChg chg="add del mod">
          <ac:chgData name="八十住　捺輝" userId="2db2f762-88fa-4439-b482-ebe757a36146" providerId="ADAL" clId="{D1D29ECF-B72C-48C3-B2D2-0B90DF520AD8}" dt="2024-01-23T06:11:11.944" v="815" actId="478"/>
          <ac:cxnSpMkLst>
            <pc:docMk/>
            <pc:sldMk cId="3086850912" sldId="262"/>
            <ac:cxnSpMk id="18" creationId="{9AECD8A0-D027-4F3A-A3B6-196921E1D0EB}"/>
          </ac:cxnSpMkLst>
        </pc:cxnChg>
        <pc:cxnChg chg="add mod">
          <ac:chgData name="八十住　捺輝" userId="2db2f762-88fa-4439-b482-ebe757a36146" providerId="ADAL" clId="{D1D29ECF-B72C-48C3-B2D2-0B90DF520AD8}" dt="2024-01-23T11:05:54.961" v="1275" actId="1076"/>
          <ac:cxnSpMkLst>
            <pc:docMk/>
            <pc:sldMk cId="3086850912" sldId="262"/>
            <ac:cxnSpMk id="20" creationId="{061F1C4C-E820-4857-8A10-0E4B4FE41187}"/>
          </ac:cxnSpMkLst>
        </pc:cxnChg>
        <pc:cxnChg chg="add mod">
          <ac:chgData name="八十住　捺輝" userId="2db2f762-88fa-4439-b482-ebe757a36146" providerId="ADAL" clId="{D1D29ECF-B72C-48C3-B2D2-0B90DF520AD8}" dt="2024-01-23T11:51:55.421" v="1328" actId="1076"/>
          <ac:cxnSpMkLst>
            <pc:docMk/>
            <pc:sldMk cId="3086850912" sldId="262"/>
            <ac:cxnSpMk id="21" creationId="{86977E4E-0367-4022-966A-EC4C080BF454}"/>
          </ac:cxnSpMkLst>
        </pc:cxnChg>
        <pc:cxnChg chg="add del mod">
          <ac:chgData name="八十住　捺輝" userId="2db2f762-88fa-4439-b482-ebe757a36146" providerId="ADAL" clId="{D1D29ECF-B72C-48C3-B2D2-0B90DF520AD8}" dt="2024-01-23T06:11:11.944" v="815" actId="478"/>
          <ac:cxnSpMkLst>
            <pc:docMk/>
            <pc:sldMk cId="3086850912" sldId="262"/>
            <ac:cxnSpMk id="22" creationId="{DC9F3CF9-59FB-4C54-B1E6-9E68FB5FE801}"/>
          </ac:cxnSpMkLst>
        </pc:cxnChg>
        <pc:cxnChg chg="add del mod">
          <ac:chgData name="八十住　捺輝" userId="2db2f762-88fa-4439-b482-ebe757a36146" providerId="ADAL" clId="{D1D29ECF-B72C-48C3-B2D2-0B90DF520AD8}" dt="2024-01-23T06:11:11.944" v="815" actId="478"/>
          <ac:cxnSpMkLst>
            <pc:docMk/>
            <pc:sldMk cId="3086850912" sldId="262"/>
            <ac:cxnSpMk id="23" creationId="{A22AB776-3EBD-450E-81BC-C616BF63EB81}"/>
          </ac:cxnSpMkLst>
        </pc:cxnChg>
        <pc:cxnChg chg="add del mod">
          <ac:chgData name="八十住　捺輝" userId="2db2f762-88fa-4439-b482-ebe757a36146" providerId="ADAL" clId="{D1D29ECF-B72C-48C3-B2D2-0B90DF520AD8}" dt="2024-01-23T06:11:11.944" v="815" actId="478"/>
          <ac:cxnSpMkLst>
            <pc:docMk/>
            <pc:sldMk cId="3086850912" sldId="262"/>
            <ac:cxnSpMk id="24" creationId="{AEE18DDB-5BCB-42EB-A918-CB0AB0A1D37E}"/>
          </ac:cxnSpMkLst>
        </pc:cxnChg>
        <pc:cxnChg chg="add del mod">
          <ac:chgData name="八十住　捺輝" userId="2db2f762-88fa-4439-b482-ebe757a36146" providerId="ADAL" clId="{D1D29ECF-B72C-48C3-B2D2-0B90DF520AD8}" dt="2024-01-23T06:11:11.944" v="815" actId="478"/>
          <ac:cxnSpMkLst>
            <pc:docMk/>
            <pc:sldMk cId="3086850912" sldId="262"/>
            <ac:cxnSpMk id="25" creationId="{ACD267FE-1074-4FF1-A2F5-0B7E8E0B3802}"/>
          </ac:cxnSpMkLst>
        </pc:cxnChg>
        <pc:cxnChg chg="add del mod">
          <ac:chgData name="八十住　捺輝" userId="2db2f762-88fa-4439-b482-ebe757a36146" providerId="ADAL" clId="{D1D29ECF-B72C-48C3-B2D2-0B90DF520AD8}" dt="2024-01-23T06:11:11.944" v="815" actId="478"/>
          <ac:cxnSpMkLst>
            <pc:docMk/>
            <pc:sldMk cId="3086850912" sldId="262"/>
            <ac:cxnSpMk id="26" creationId="{7528C849-D383-447B-A341-C5295EFA4144}"/>
          </ac:cxnSpMkLst>
        </pc:cxnChg>
        <pc:cxnChg chg="add del mod">
          <ac:chgData name="八十住　捺輝" userId="2db2f762-88fa-4439-b482-ebe757a36146" providerId="ADAL" clId="{D1D29ECF-B72C-48C3-B2D2-0B90DF520AD8}" dt="2024-01-23T06:11:11.944" v="815" actId="478"/>
          <ac:cxnSpMkLst>
            <pc:docMk/>
            <pc:sldMk cId="3086850912" sldId="262"/>
            <ac:cxnSpMk id="27" creationId="{AB2FC8E9-2388-4A36-B132-DB547AC7A217}"/>
          </ac:cxnSpMkLst>
        </pc:cxnChg>
        <pc:cxnChg chg="add del mod">
          <ac:chgData name="八十住　捺輝" userId="2db2f762-88fa-4439-b482-ebe757a36146" providerId="ADAL" clId="{D1D29ECF-B72C-48C3-B2D2-0B90DF520AD8}" dt="2024-01-23T06:11:11.944" v="815" actId="478"/>
          <ac:cxnSpMkLst>
            <pc:docMk/>
            <pc:sldMk cId="3086850912" sldId="262"/>
            <ac:cxnSpMk id="28" creationId="{2534EC7C-9F98-4BBD-9178-B0F7E4A16681}"/>
          </ac:cxnSpMkLst>
        </pc:cxnChg>
        <pc:cxnChg chg="add del mod">
          <ac:chgData name="八十住　捺輝" userId="2db2f762-88fa-4439-b482-ebe757a36146" providerId="ADAL" clId="{D1D29ECF-B72C-48C3-B2D2-0B90DF520AD8}" dt="2024-01-23T06:11:11.944" v="815" actId="478"/>
          <ac:cxnSpMkLst>
            <pc:docMk/>
            <pc:sldMk cId="3086850912" sldId="262"/>
            <ac:cxnSpMk id="29" creationId="{CDFEB474-0A50-42E5-9CE8-9265E15F3F2F}"/>
          </ac:cxnSpMkLst>
        </pc:cxnChg>
        <pc:cxnChg chg="add mod">
          <ac:chgData name="八十住　捺輝" userId="2db2f762-88fa-4439-b482-ebe757a36146" providerId="ADAL" clId="{D1D29ECF-B72C-48C3-B2D2-0B90DF520AD8}" dt="2024-01-23T06:59:43.176" v="1118" actId="1076"/>
          <ac:cxnSpMkLst>
            <pc:docMk/>
            <pc:sldMk cId="3086850912" sldId="262"/>
            <ac:cxnSpMk id="31" creationId="{18CD68D0-89EA-412E-BA22-B98EF16CCAF3}"/>
          </ac:cxnSpMkLst>
        </pc:cxnChg>
        <pc:cxnChg chg="add del mod">
          <ac:chgData name="八十住　捺輝" userId="2db2f762-88fa-4439-b482-ebe757a36146" providerId="ADAL" clId="{D1D29ECF-B72C-48C3-B2D2-0B90DF520AD8}" dt="2024-01-23T06:11:11.944" v="815" actId="478"/>
          <ac:cxnSpMkLst>
            <pc:docMk/>
            <pc:sldMk cId="3086850912" sldId="262"/>
            <ac:cxnSpMk id="32" creationId="{ED6EEEE5-94D7-4FA1-993E-663226B3BFA8}"/>
          </ac:cxnSpMkLst>
        </pc:cxnChg>
        <pc:cxnChg chg="add mod">
          <ac:chgData name="八十住　捺輝" userId="2db2f762-88fa-4439-b482-ebe757a36146" providerId="ADAL" clId="{D1D29ECF-B72C-48C3-B2D2-0B90DF520AD8}" dt="2024-01-23T06:59:54.118" v="1120" actId="1076"/>
          <ac:cxnSpMkLst>
            <pc:docMk/>
            <pc:sldMk cId="3086850912" sldId="262"/>
            <ac:cxnSpMk id="33" creationId="{7BC80C5F-1BEB-4447-AD83-335CD5B6EE81}"/>
          </ac:cxnSpMkLst>
        </pc:cxnChg>
        <pc:cxnChg chg="add del mod">
          <ac:chgData name="八十住　捺輝" userId="2db2f762-88fa-4439-b482-ebe757a36146" providerId="ADAL" clId="{D1D29ECF-B72C-48C3-B2D2-0B90DF520AD8}" dt="2024-01-23T06:11:11.944" v="815" actId="478"/>
          <ac:cxnSpMkLst>
            <pc:docMk/>
            <pc:sldMk cId="3086850912" sldId="262"/>
            <ac:cxnSpMk id="34" creationId="{1BAF6CEF-6908-4050-A689-248DC448A371}"/>
          </ac:cxnSpMkLst>
        </pc:cxnChg>
        <pc:cxnChg chg="add mod">
          <ac:chgData name="八十住　捺輝" userId="2db2f762-88fa-4439-b482-ebe757a36146" providerId="ADAL" clId="{D1D29ECF-B72C-48C3-B2D2-0B90DF520AD8}" dt="2024-01-23T07:00:22.062" v="1126" actId="1076"/>
          <ac:cxnSpMkLst>
            <pc:docMk/>
            <pc:sldMk cId="3086850912" sldId="262"/>
            <ac:cxnSpMk id="35" creationId="{DFE47CC0-FB25-4EC9-B424-0E9ED84A049D}"/>
          </ac:cxnSpMkLst>
        </pc:cxnChg>
        <pc:cxnChg chg="add mod">
          <ac:chgData name="八十住　捺輝" userId="2db2f762-88fa-4439-b482-ebe757a36146" providerId="ADAL" clId="{D1D29ECF-B72C-48C3-B2D2-0B90DF520AD8}" dt="2024-01-23T07:00:15.632" v="1124" actId="1076"/>
          <ac:cxnSpMkLst>
            <pc:docMk/>
            <pc:sldMk cId="3086850912" sldId="262"/>
            <ac:cxnSpMk id="36" creationId="{07AB50F6-12DC-4383-A5E3-84FE5786287B}"/>
          </ac:cxnSpMkLst>
        </pc:cxnChg>
        <pc:cxnChg chg="add mod">
          <ac:chgData name="八十住　捺輝" userId="2db2f762-88fa-4439-b482-ebe757a36146" providerId="ADAL" clId="{D1D29ECF-B72C-48C3-B2D2-0B90DF520AD8}" dt="2024-01-23T07:00:56.060" v="1131" actId="1076"/>
          <ac:cxnSpMkLst>
            <pc:docMk/>
            <pc:sldMk cId="3086850912" sldId="262"/>
            <ac:cxnSpMk id="37" creationId="{8711EA60-4514-48F5-92E6-83829C680AFD}"/>
          </ac:cxnSpMkLst>
        </pc:cxnChg>
        <pc:cxnChg chg="add mod">
          <ac:chgData name="八十住　捺輝" userId="2db2f762-88fa-4439-b482-ebe757a36146" providerId="ADAL" clId="{D1D29ECF-B72C-48C3-B2D2-0B90DF520AD8}" dt="2024-01-23T07:00:52.560" v="1130" actId="1076"/>
          <ac:cxnSpMkLst>
            <pc:docMk/>
            <pc:sldMk cId="3086850912" sldId="262"/>
            <ac:cxnSpMk id="38" creationId="{BB0AC80B-2459-4EB1-A3DE-AF6941B93569}"/>
          </ac:cxnSpMkLst>
        </pc:cxnChg>
        <pc:cxnChg chg="add mod">
          <ac:chgData name="八十住　捺輝" userId="2db2f762-88fa-4439-b482-ebe757a36146" providerId="ADAL" clId="{D1D29ECF-B72C-48C3-B2D2-0B90DF520AD8}" dt="2024-01-23T07:01:10.458" v="1133" actId="1076"/>
          <ac:cxnSpMkLst>
            <pc:docMk/>
            <pc:sldMk cId="3086850912" sldId="262"/>
            <ac:cxnSpMk id="39" creationId="{14986B71-F824-4ACD-8888-0586BC3980BE}"/>
          </ac:cxnSpMkLst>
        </pc:cxnChg>
        <pc:cxnChg chg="add mod">
          <ac:chgData name="八十住　捺輝" userId="2db2f762-88fa-4439-b482-ebe757a36146" providerId="ADAL" clId="{D1D29ECF-B72C-48C3-B2D2-0B90DF520AD8}" dt="2024-01-23T07:01:18.280" v="1135" actId="1076"/>
          <ac:cxnSpMkLst>
            <pc:docMk/>
            <pc:sldMk cId="3086850912" sldId="262"/>
            <ac:cxnSpMk id="40" creationId="{2A682B37-8A2B-4597-82D7-5787F328EF5D}"/>
          </ac:cxnSpMkLst>
        </pc:cxnChg>
        <pc:cxnChg chg="add mod">
          <ac:chgData name="八十住　捺輝" userId="2db2f762-88fa-4439-b482-ebe757a36146" providerId="ADAL" clId="{D1D29ECF-B72C-48C3-B2D2-0B90DF520AD8}" dt="2024-01-23T07:01:25.104" v="1137" actId="1076"/>
          <ac:cxnSpMkLst>
            <pc:docMk/>
            <pc:sldMk cId="3086850912" sldId="262"/>
            <ac:cxnSpMk id="41" creationId="{F38D7E7D-17F8-4872-86C0-8D37874C9CA7}"/>
          </ac:cxnSpMkLst>
        </pc:cxnChg>
        <pc:cxnChg chg="add mod">
          <ac:chgData name="八十住　捺輝" userId="2db2f762-88fa-4439-b482-ebe757a36146" providerId="ADAL" clId="{D1D29ECF-B72C-48C3-B2D2-0B90DF520AD8}" dt="2024-01-24T02:12:07.099" v="1347" actId="1582"/>
          <ac:cxnSpMkLst>
            <pc:docMk/>
            <pc:sldMk cId="3086850912" sldId="262"/>
            <ac:cxnSpMk id="42" creationId="{7D764F19-5068-4A79-A1D9-486B6458828B}"/>
          </ac:cxnSpMkLst>
        </pc:cxnChg>
      </pc:sldChg>
      <pc:sldChg chg="add del">
        <pc:chgData name="八十住　捺輝" userId="2db2f762-88fa-4439-b482-ebe757a36146" providerId="ADAL" clId="{D1D29ECF-B72C-48C3-B2D2-0B90DF520AD8}" dt="2024-01-22T14:51:58.743" v="250" actId="47"/>
        <pc:sldMkLst>
          <pc:docMk/>
          <pc:sldMk cId="3973352125" sldId="262"/>
        </pc:sldMkLst>
      </pc:sldChg>
      <pc:sldChg chg="add del">
        <pc:chgData name="八十住　捺輝" userId="2db2f762-88fa-4439-b482-ebe757a36146" providerId="ADAL" clId="{D1D29ECF-B72C-48C3-B2D2-0B90DF520AD8}" dt="2024-01-22T14:51:59.185" v="251" actId="47"/>
        <pc:sldMkLst>
          <pc:docMk/>
          <pc:sldMk cId="1066526055" sldId="263"/>
        </pc:sldMkLst>
      </pc:sldChg>
      <pc:sldChg chg="addSp delSp modSp add del mod">
        <pc:chgData name="八十住　捺輝" userId="2db2f762-88fa-4439-b482-ebe757a36146" providerId="ADAL" clId="{D1D29ECF-B72C-48C3-B2D2-0B90DF520AD8}" dt="2024-01-23T11:56:15.735" v="1331" actId="1076"/>
        <pc:sldMkLst>
          <pc:docMk/>
          <pc:sldMk cId="2349597147" sldId="263"/>
        </pc:sldMkLst>
        <pc:spChg chg="add del mod">
          <ac:chgData name="八十住　捺輝" userId="2db2f762-88fa-4439-b482-ebe757a36146" providerId="ADAL" clId="{D1D29ECF-B72C-48C3-B2D2-0B90DF520AD8}" dt="2024-01-23T06:11:14.228" v="816" actId="478"/>
          <ac:spMkLst>
            <pc:docMk/>
            <pc:sldMk cId="2349597147" sldId="263"/>
            <ac:spMk id="2" creationId="{EFFD2DFC-5198-4BBB-A944-79C133B07337}"/>
          </ac:spMkLst>
        </pc:spChg>
        <pc:spChg chg="add mod">
          <ac:chgData name="八十住　捺輝" userId="2db2f762-88fa-4439-b482-ebe757a36146" providerId="ADAL" clId="{D1D29ECF-B72C-48C3-B2D2-0B90DF520AD8}" dt="2024-01-23T07:08:24.133" v="1200" actId="20577"/>
          <ac:spMkLst>
            <pc:docMk/>
            <pc:sldMk cId="2349597147" sldId="263"/>
            <ac:spMk id="17" creationId="{7FE194FB-1D83-483C-84DE-433574DB85DC}"/>
          </ac:spMkLst>
        </pc:spChg>
        <pc:picChg chg="add del mod">
          <ac:chgData name="八十住　捺輝" userId="2db2f762-88fa-4439-b482-ebe757a36146" providerId="ADAL" clId="{D1D29ECF-B72C-48C3-B2D2-0B90DF520AD8}" dt="2024-01-23T06:11:14.228" v="816" actId="478"/>
          <ac:picMkLst>
            <pc:docMk/>
            <pc:sldMk cId="2349597147" sldId="263"/>
            <ac:picMk id="3" creationId="{ACBC39CE-73BA-479C-A73E-70D2B2AC6E3B}"/>
          </ac:picMkLst>
        </pc:picChg>
        <pc:picChg chg="add del mod">
          <ac:chgData name="八十住　捺輝" userId="2db2f762-88fa-4439-b482-ebe757a36146" providerId="ADAL" clId="{D1D29ECF-B72C-48C3-B2D2-0B90DF520AD8}" dt="2024-01-23T06:11:14.228" v="816" actId="478"/>
          <ac:picMkLst>
            <pc:docMk/>
            <pc:sldMk cId="2349597147" sldId="263"/>
            <ac:picMk id="4" creationId="{24ABE84C-D559-41AB-A79F-BAC3E36BE088}"/>
          </ac:picMkLst>
        </pc:picChg>
        <pc:picChg chg="add del mod">
          <ac:chgData name="八十住　捺輝" userId="2db2f762-88fa-4439-b482-ebe757a36146" providerId="ADAL" clId="{D1D29ECF-B72C-48C3-B2D2-0B90DF520AD8}" dt="2024-01-23T06:11:14.228" v="816" actId="478"/>
          <ac:picMkLst>
            <pc:docMk/>
            <pc:sldMk cId="2349597147" sldId="263"/>
            <ac:picMk id="5" creationId="{8E83AF21-6916-45F0-896A-3CEFEA5F0CD2}"/>
          </ac:picMkLst>
        </pc:picChg>
        <pc:picChg chg="add del mod">
          <ac:chgData name="八十住　捺輝" userId="2db2f762-88fa-4439-b482-ebe757a36146" providerId="ADAL" clId="{D1D29ECF-B72C-48C3-B2D2-0B90DF520AD8}" dt="2024-01-23T06:11:14.228" v="816" actId="478"/>
          <ac:picMkLst>
            <pc:docMk/>
            <pc:sldMk cId="2349597147" sldId="263"/>
            <ac:picMk id="6" creationId="{AA7996E2-C6C8-44D2-BE05-B9F08AAF35EC}"/>
          </ac:picMkLst>
        </pc:picChg>
        <pc:picChg chg="add del mod">
          <ac:chgData name="八十住　捺輝" userId="2db2f762-88fa-4439-b482-ebe757a36146" providerId="ADAL" clId="{D1D29ECF-B72C-48C3-B2D2-0B90DF520AD8}" dt="2024-01-23T06:11:14.228" v="816" actId="478"/>
          <ac:picMkLst>
            <pc:docMk/>
            <pc:sldMk cId="2349597147" sldId="263"/>
            <ac:picMk id="7" creationId="{4C0B1EEE-4C2B-4CEB-BB29-22FEB8D7CD01}"/>
          </ac:picMkLst>
        </pc:picChg>
        <pc:picChg chg="add del mod">
          <ac:chgData name="八十住　捺輝" userId="2db2f762-88fa-4439-b482-ebe757a36146" providerId="ADAL" clId="{D1D29ECF-B72C-48C3-B2D2-0B90DF520AD8}" dt="2024-01-23T06:11:14.228" v="816" actId="478"/>
          <ac:picMkLst>
            <pc:docMk/>
            <pc:sldMk cId="2349597147" sldId="263"/>
            <ac:picMk id="8" creationId="{5311C357-146A-40EF-8A10-66698247BBE9}"/>
          </ac:picMkLst>
        </pc:picChg>
        <pc:picChg chg="add mod">
          <ac:chgData name="八十住　捺輝" userId="2db2f762-88fa-4439-b482-ebe757a36146" providerId="ADAL" clId="{D1D29ECF-B72C-48C3-B2D2-0B90DF520AD8}" dt="2024-01-23T03:57:36.739" v="662" actId="1076"/>
          <ac:picMkLst>
            <pc:docMk/>
            <pc:sldMk cId="2349597147" sldId="263"/>
            <ac:picMk id="9" creationId="{0813E24E-38C0-49C7-A51F-2B4023ACAB43}"/>
          </ac:picMkLst>
        </pc:picChg>
        <pc:picChg chg="add mod">
          <ac:chgData name="八十住　捺輝" userId="2db2f762-88fa-4439-b482-ebe757a36146" providerId="ADAL" clId="{D1D29ECF-B72C-48C3-B2D2-0B90DF520AD8}" dt="2024-01-23T07:08:36.740" v="1202" actId="1076"/>
          <ac:picMkLst>
            <pc:docMk/>
            <pc:sldMk cId="2349597147" sldId="263"/>
            <ac:picMk id="18" creationId="{700674FF-AAC4-4E88-A73F-31F6495BD395}"/>
          </ac:picMkLst>
        </pc:picChg>
        <pc:picChg chg="add mod">
          <ac:chgData name="八十住　捺輝" userId="2db2f762-88fa-4439-b482-ebe757a36146" providerId="ADAL" clId="{D1D29ECF-B72C-48C3-B2D2-0B90DF520AD8}" dt="2024-01-23T07:08:42.256" v="1204" actId="1076"/>
          <ac:picMkLst>
            <pc:docMk/>
            <pc:sldMk cId="2349597147" sldId="263"/>
            <ac:picMk id="19" creationId="{DC864FFD-2E45-410C-9512-E5769B0F1096}"/>
          </ac:picMkLst>
        </pc:picChg>
        <pc:picChg chg="add mod">
          <ac:chgData name="八十住　捺輝" userId="2db2f762-88fa-4439-b482-ebe757a36146" providerId="ADAL" clId="{D1D29ECF-B72C-48C3-B2D2-0B90DF520AD8}" dt="2024-01-23T07:09:09.308" v="1206" actId="1076"/>
          <ac:picMkLst>
            <pc:docMk/>
            <pc:sldMk cId="2349597147" sldId="263"/>
            <ac:picMk id="20" creationId="{3934E5AA-4C19-44D8-A8D4-C99F951B9F4B}"/>
          </ac:picMkLst>
        </pc:picChg>
        <pc:picChg chg="add mod">
          <ac:chgData name="八十住　捺輝" userId="2db2f762-88fa-4439-b482-ebe757a36146" providerId="ADAL" clId="{D1D29ECF-B72C-48C3-B2D2-0B90DF520AD8}" dt="2024-01-23T07:09:16.330" v="1208" actId="1076"/>
          <ac:picMkLst>
            <pc:docMk/>
            <pc:sldMk cId="2349597147" sldId="263"/>
            <ac:picMk id="21" creationId="{988AF808-B5DF-4EFE-9DF5-082C924B1874}"/>
          </ac:picMkLst>
        </pc:picChg>
        <pc:picChg chg="add mod">
          <ac:chgData name="八十住　捺輝" userId="2db2f762-88fa-4439-b482-ebe757a36146" providerId="ADAL" clId="{D1D29ECF-B72C-48C3-B2D2-0B90DF520AD8}" dt="2024-01-23T07:09:22.310" v="1210" actId="1076"/>
          <ac:picMkLst>
            <pc:docMk/>
            <pc:sldMk cId="2349597147" sldId="263"/>
            <ac:picMk id="22" creationId="{3E53A743-A5B3-435F-BCA3-70A65C0CA860}"/>
          </ac:picMkLst>
        </pc:picChg>
        <pc:picChg chg="add mod">
          <ac:chgData name="八十住　捺輝" userId="2db2f762-88fa-4439-b482-ebe757a36146" providerId="ADAL" clId="{D1D29ECF-B72C-48C3-B2D2-0B90DF520AD8}" dt="2024-01-23T07:09:31.008" v="1212" actId="1076"/>
          <ac:picMkLst>
            <pc:docMk/>
            <pc:sldMk cId="2349597147" sldId="263"/>
            <ac:picMk id="23" creationId="{6BE3A800-6781-4C06-A07F-7CD7F2A17395}"/>
          </ac:picMkLst>
        </pc:picChg>
        <pc:picChg chg="add del">
          <ac:chgData name="八十住　捺輝" userId="2db2f762-88fa-4439-b482-ebe757a36146" providerId="ADAL" clId="{D1D29ECF-B72C-48C3-B2D2-0B90DF520AD8}" dt="2024-01-23T07:10:58.750" v="1232" actId="478"/>
          <ac:picMkLst>
            <pc:docMk/>
            <pc:sldMk cId="2349597147" sldId="263"/>
            <ac:picMk id="24" creationId="{082D852D-9164-4533-A723-36207B95C5A1}"/>
          </ac:picMkLst>
        </pc:picChg>
        <pc:cxnChg chg="add del mod">
          <ac:chgData name="八十住　捺輝" userId="2db2f762-88fa-4439-b482-ebe757a36146" providerId="ADAL" clId="{D1D29ECF-B72C-48C3-B2D2-0B90DF520AD8}" dt="2024-01-23T06:11:14.228" v="816" actId="478"/>
          <ac:cxnSpMkLst>
            <pc:docMk/>
            <pc:sldMk cId="2349597147" sldId="263"/>
            <ac:cxnSpMk id="10" creationId="{89CADCBC-FEAE-4E43-9715-A760C83D704A}"/>
          </ac:cxnSpMkLst>
        </pc:cxnChg>
        <pc:cxnChg chg="add del mod">
          <ac:chgData name="八十住　捺輝" userId="2db2f762-88fa-4439-b482-ebe757a36146" providerId="ADAL" clId="{D1D29ECF-B72C-48C3-B2D2-0B90DF520AD8}" dt="2024-01-23T06:11:14.228" v="816" actId="478"/>
          <ac:cxnSpMkLst>
            <pc:docMk/>
            <pc:sldMk cId="2349597147" sldId="263"/>
            <ac:cxnSpMk id="11" creationId="{F01858B8-9114-43C5-83D9-0AFC0DA44367}"/>
          </ac:cxnSpMkLst>
        </pc:cxnChg>
        <pc:cxnChg chg="add del mod">
          <ac:chgData name="八十住　捺輝" userId="2db2f762-88fa-4439-b482-ebe757a36146" providerId="ADAL" clId="{D1D29ECF-B72C-48C3-B2D2-0B90DF520AD8}" dt="2024-01-23T06:11:14.228" v="816" actId="478"/>
          <ac:cxnSpMkLst>
            <pc:docMk/>
            <pc:sldMk cId="2349597147" sldId="263"/>
            <ac:cxnSpMk id="12" creationId="{A3B9B1B8-95FF-4A27-85F6-5469A40F4F9E}"/>
          </ac:cxnSpMkLst>
        </pc:cxnChg>
        <pc:cxnChg chg="add del mod">
          <ac:chgData name="八十住　捺輝" userId="2db2f762-88fa-4439-b482-ebe757a36146" providerId="ADAL" clId="{D1D29ECF-B72C-48C3-B2D2-0B90DF520AD8}" dt="2024-01-23T06:11:14.228" v="816" actId="478"/>
          <ac:cxnSpMkLst>
            <pc:docMk/>
            <pc:sldMk cId="2349597147" sldId="263"/>
            <ac:cxnSpMk id="13" creationId="{BC941155-42FE-4EA8-80FA-343B9EAEB707}"/>
          </ac:cxnSpMkLst>
        </pc:cxnChg>
        <pc:cxnChg chg="add del mod">
          <ac:chgData name="八十住　捺輝" userId="2db2f762-88fa-4439-b482-ebe757a36146" providerId="ADAL" clId="{D1D29ECF-B72C-48C3-B2D2-0B90DF520AD8}" dt="2024-01-23T06:11:14.228" v="816" actId="478"/>
          <ac:cxnSpMkLst>
            <pc:docMk/>
            <pc:sldMk cId="2349597147" sldId="263"/>
            <ac:cxnSpMk id="14" creationId="{B9C4B9C4-6433-4EF1-AFE3-7C7E1C53E890}"/>
          </ac:cxnSpMkLst>
        </pc:cxnChg>
        <pc:cxnChg chg="add del mod">
          <ac:chgData name="八十住　捺輝" userId="2db2f762-88fa-4439-b482-ebe757a36146" providerId="ADAL" clId="{D1D29ECF-B72C-48C3-B2D2-0B90DF520AD8}" dt="2024-01-23T06:11:14.228" v="816" actId="478"/>
          <ac:cxnSpMkLst>
            <pc:docMk/>
            <pc:sldMk cId="2349597147" sldId="263"/>
            <ac:cxnSpMk id="15" creationId="{A8BCCB33-1E4D-47FA-B762-390989694EBF}"/>
          </ac:cxnSpMkLst>
        </pc:cxnChg>
        <pc:cxnChg chg="add del mod">
          <ac:chgData name="八十住　捺輝" userId="2db2f762-88fa-4439-b482-ebe757a36146" providerId="ADAL" clId="{D1D29ECF-B72C-48C3-B2D2-0B90DF520AD8}" dt="2024-01-23T06:11:14.228" v="816" actId="478"/>
          <ac:cxnSpMkLst>
            <pc:docMk/>
            <pc:sldMk cId="2349597147" sldId="263"/>
            <ac:cxnSpMk id="16" creationId="{CA8D1D77-8B1A-4315-B46D-B83F868217AA}"/>
          </ac:cxnSpMkLst>
        </pc:cxnChg>
        <pc:cxnChg chg="add mod">
          <ac:chgData name="八十住　捺輝" userId="2db2f762-88fa-4439-b482-ebe757a36146" providerId="ADAL" clId="{D1D29ECF-B72C-48C3-B2D2-0B90DF520AD8}" dt="2024-01-23T11:50:43.375" v="1318" actId="1076"/>
          <ac:cxnSpMkLst>
            <pc:docMk/>
            <pc:sldMk cId="2349597147" sldId="263"/>
            <ac:cxnSpMk id="24" creationId="{E0EEA52A-754B-4A30-A476-2A982119E9D5}"/>
          </ac:cxnSpMkLst>
        </pc:cxnChg>
        <pc:cxnChg chg="add mod">
          <ac:chgData name="八十住　捺輝" userId="2db2f762-88fa-4439-b482-ebe757a36146" providerId="ADAL" clId="{D1D29ECF-B72C-48C3-B2D2-0B90DF520AD8}" dt="2024-01-23T07:09:47.706" v="1215" actId="1076"/>
          <ac:cxnSpMkLst>
            <pc:docMk/>
            <pc:sldMk cId="2349597147" sldId="263"/>
            <ac:cxnSpMk id="25" creationId="{5695BD21-91FF-4D0A-8E7A-FE90249AF824}"/>
          </ac:cxnSpMkLst>
        </pc:cxnChg>
        <pc:cxnChg chg="add mod">
          <ac:chgData name="八十住　捺輝" userId="2db2f762-88fa-4439-b482-ebe757a36146" providerId="ADAL" clId="{D1D29ECF-B72C-48C3-B2D2-0B90DF520AD8}" dt="2024-01-23T07:09:59.356" v="1217" actId="1076"/>
          <ac:cxnSpMkLst>
            <pc:docMk/>
            <pc:sldMk cId="2349597147" sldId="263"/>
            <ac:cxnSpMk id="26" creationId="{A8B2CE7F-F3E9-4327-9E1A-0630B9A5DC11}"/>
          </ac:cxnSpMkLst>
        </pc:cxnChg>
        <pc:cxnChg chg="add mod">
          <ac:chgData name="八十住　捺輝" userId="2db2f762-88fa-4439-b482-ebe757a36146" providerId="ADAL" clId="{D1D29ECF-B72C-48C3-B2D2-0B90DF520AD8}" dt="2024-01-23T07:10:03.927" v="1219" actId="1076"/>
          <ac:cxnSpMkLst>
            <pc:docMk/>
            <pc:sldMk cId="2349597147" sldId="263"/>
            <ac:cxnSpMk id="27" creationId="{EB180857-1D71-40C7-B63D-DAB143460083}"/>
          </ac:cxnSpMkLst>
        </pc:cxnChg>
        <pc:cxnChg chg="add mod">
          <ac:chgData name="八十住　捺輝" userId="2db2f762-88fa-4439-b482-ebe757a36146" providerId="ADAL" clId="{D1D29ECF-B72C-48C3-B2D2-0B90DF520AD8}" dt="2024-01-23T07:10:23.742" v="1221" actId="1076"/>
          <ac:cxnSpMkLst>
            <pc:docMk/>
            <pc:sldMk cId="2349597147" sldId="263"/>
            <ac:cxnSpMk id="28" creationId="{C0CE4B92-2AB7-43D4-BA42-6DA5AC4DD84D}"/>
          </ac:cxnSpMkLst>
        </pc:cxnChg>
        <pc:cxnChg chg="add mod">
          <ac:chgData name="八十住　捺輝" userId="2db2f762-88fa-4439-b482-ebe757a36146" providerId="ADAL" clId="{D1D29ECF-B72C-48C3-B2D2-0B90DF520AD8}" dt="2024-01-23T07:10:29.935" v="1223" actId="1076"/>
          <ac:cxnSpMkLst>
            <pc:docMk/>
            <pc:sldMk cId="2349597147" sldId="263"/>
            <ac:cxnSpMk id="29" creationId="{10FDE1A6-F6E2-4DD5-B139-7176210F6EEC}"/>
          </ac:cxnSpMkLst>
        </pc:cxnChg>
        <pc:cxnChg chg="add mod">
          <ac:chgData name="八十住　捺輝" userId="2db2f762-88fa-4439-b482-ebe757a36146" providerId="ADAL" clId="{D1D29ECF-B72C-48C3-B2D2-0B90DF520AD8}" dt="2024-01-23T07:10:39.801" v="1225" actId="1076"/>
          <ac:cxnSpMkLst>
            <pc:docMk/>
            <pc:sldMk cId="2349597147" sldId="263"/>
            <ac:cxnSpMk id="30" creationId="{9FD44261-37BA-4AD2-9CA1-C16A2CE665FE}"/>
          </ac:cxnSpMkLst>
        </pc:cxnChg>
        <pc:cxnChg chg="add mod">
          <ac:chgData name="八十住　捺輝" userId="2db2f762-88fa-4439-b482-ebe757a36146" providerId="ADAL" clId="{D1D29ECF-B72C-48C3-B2D2-0B90DF520AD8}" dt="2024-01-23T07:10:45.451" v="1227" actId="1076"/>
          <ac:cxnSpMkLst>
            <pc:docMk/>
            <pc:sldMk cId="2349597147" sldId="263"/>
            <ac:cxnSpMk id="31" creationId="{54510293-2923-4C76-AF96-069197F604D0}"/>
          </ac:cxnSpMkLst>
        </pc:cxnChg>
        <pc:cxnChg chg="add mod">
          <ac:chgData name="八十住　捺輝" userId="2db2f762-88fa-4439-b482-ebe757a36146" providerId="ADAL" clId="{D1D29ECF-B72C-48C3-B2D2-0B90DF520AD8}" dt="2024-01-23T07:10:56.028" v="1231" actId="1076"/>
          <ac:cxnSpMkLst>
            <pc:docMk/>
            <pc:sldMk cId="2349597147" sldId="263"/>
            <ac:cxnSpMk id="32" creationId="{4A9DB280-1A31-4A6C-8C58-0144699ADD4F}"/>
          </ac:cxnSpMkLst>
        </pc:cxnChg>
        <pc:cxnChg chg="add mod">
          <ac:chgData name="八十住　捺輝" userId="2db2f762-88fa-4439-b482-ebe757a36146" providerId="ADAL" clId="{D1D29ECF-B72C-48C3-B2D2-0B90DF520AD8}" dt="2024-01-23T11:56:15.735" v="1331" actId="1076"/>
          <ac:cxnSpMkLst>
            <pc:docMk/>
            <pc:sldMk cId="2349597147" sldId="263"/>
            <ac:cxnSpMk id="33" creationId="{C10BE4B2-45F6-412E-90D0-0306EB74167D}"/>
          </ac:cxnSpMkLst>
        </pc:cxnChg>
      </pc:sldChg>
      <pc:sldMasterChg chg="addSldLayout">
        <pc:chgData name="八十住　捺輝" userId="2db2f762-88fa-4439-b482-ebe757a36146" providerId="ADAL" clId="{D1D29ECF-B72C-48C3-B2D2-0B90DF520AD8}" dt="2024-01-22T11:34:56.583" v="0" actId="680"/>
        <pc:sldMasterMkLst>
          <pc:docMk/>
          <pc:sldMasterMk cId="602571789" sldId="2147483648"/>
        </pc:sldMasterMkLst>
        <pc:sldLayoutChg chg="add">
          <pc:chgData name="八十住　捺輝" userId="2db2f762-88fa-4439-b482-ebe757a36146" providerId="ADAL" clId="{D1D29ECF-B72C-48C3-B2D2-0B90DF520AD8}" dt="2024-01-22T11:34:56.583" v="0" actId="680"/>
          <pc:sldLayoutMkLst>
            <pc:docMk/>
            <pc:sldMasterMk cId="602571789" sldId="2147483648"/>
            <pc:sldLayoutMk cId="3312257933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89845-1D4C-4ACD-8785-49DA6EA3B7FE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14EC2-3BE9-4624-936A-8C142797D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44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赤：エンジンスタート</a:t>
            </a:r>
            <a:endParaRPr kumimoji="1" lang="en-US" altLang="ja-JP" dirty="0"/>
          </a:p>
          <a:p>
            <a:r>
              <a:rPr kumimoji="1" lang="ja-JP" altLang="en-US" dirty="0"/>
              <a:t>黄：直進</a:t>
            </a:r>
            <a:endParaRPr kumimoji="1" lang="en-US" altLang="ja-JP" dirty="0"/>
          </a:p>
          <a:p>
            <a:r>
              <a:rPr kumimoji="1" lang="ja-JP" altLang="en-US" dirty="0"/>
              <a:t>茶：右カーブ</a:t>
            </a:r>
            <a:endParaRPr kumimoji="1" lang="en-US" altLang="ja-JP" dirty="0"/>
          </a:p>
          <a:p>
            <a:r>
              <a:rPr kumimoji="1" lang="ja-JP" altLang="en-US" dirty="0"/>
              <a:t>緑：エンジン停止</a:t>
            </a:r>
            <a:endParaRPr kumimoji="1" lang="en-US" altLang="ja-JP" dirty="0"/>
          </a:p>
          <a:p>
            <a:r>
              <a:rPr kumimoji="1" lang="ja-JP" altLang="en-US" dirty="0"/>
              <a:t>黒：砂利道スタート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14EC2-3BE9-4624-936A-8C142797DFE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23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赤：エンジンスタート</a:t>
            </a:r>
            <a:endParaRPr kumimoji="1" lang="en-US" altLang="ja-JP"/>
          </a:p>
          <a:p>
            <a:r>
              <a:rPr kumimoji="1" lang="ja-JP" altLang="en-US"/>
              <a:t>黄：直進</a:t>
            </a:r>
            <a:endParaRPr kumimoji="1" lang="en-US" altLang="ja-JP"/>
          </a:p>
          <a:p>
            <a:r>
              <a:rPr kumimoji="1" lang="ja-JP" altLang="en-US"/>
              <a:t>茶：右カーブ</a:t>
            </a:r>
            <a:endParaRPr kumimoji="1" lang="en-US" altLang="ja-JP"/>
          </a:p>
          <a:p>
            <a:r>
              <a:rPr kumimoji="1" lang="ja-JP" altLang="en-US"/>
              <a:t>緑：エンジン停止</a:t>
            </a: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14EC2-3BE9-4624-936A-8C142797DFE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68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赤：エンジンスタート</a:t>
            </a:r>
            <a:endParaRPr kumimoji="1" lang="en-US" altLang="ja-JP"/>
          </a:p>
          <a:p>
            <a:r>
              <a:rPr kumimoji="1" lang="ja-JP" altLang="en-US"/>
              <a:t>黄：直進</a:t>
            </a:r>
            <a:endParaRPr kumimoji="1" lang="en-US" altLang="ja-JP"/>
          </a:p>
          <a:p>
            <a:r>
              <a:rPr kumimoji="1" lang="ja-JP" altLang="en-US"/>
              <a:t>茶：右カーブ</a:t>
            </a:r>
            <a:endParaRPr kumimoji="1" lang="en-US" altLang="ja-JP"/>
          </a:p>
          <a:p>
            <a:r>
              <a:rPr kumimoji="1" lang="ja-JP" altLang="en-US"/>
              <a:t>緑：エンジン停止</a:t>
            </a: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14EC2-3BE9-4624-936A-8C142797DFE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23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赤：エンジンスタート</a:t>
            </a:r>
            <a:endParaRPr kumimoji="1" lang="en-US" altLang="ja-JP"/>
          </a:p>
          <a:p>
            <a:r>
              <a:rPr kumimoji="1" lang="ja-JP" altLang="en-US"/>
              <a:t>黄：直進</a:t>
            </a:r>
            <a:endParaRPr kumimoji="1" lang="en-US" altLang="ja-JP"/>
          </a:p>
          <a:p>
            <a:r>
              <a:rPr kumimoji="1" lang="ja-JP" altLang="en-US"/>
              <a:t>茶：右カーブ</a:t>
            </a:r>
            <a:endParaRPr kumimoji="1" lang="en-US" altLang="ja-JP"/>
          </a:p>
          <a:p>
            <a:r>
              <a:rPr kumimoji="1" lang="ja-JP" altLang="en-US"/>
              <a:t>緑：エンジン停止</a:t>
            </a: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14EC2-3BE9-4624-936A-8C142797DFE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77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赤：エンジンスタート</a:t>
            </a:r>
            <a:endParaRPr kumimoji="1" lang="en-US" altLang="ja-JP"/>
          </a:p>
          <a:p>
            <a:r>
              <a:rPr kumimoji="1" lang="ja-JP" altLang="en-US"/>
              <a:t>黄：直進</a:t>
            </a:r>
            <a:endParaRPr kumimoji="1" lang="en-US" altLang="ja-JP"/>
          </a:p>
          <a:p>
            <a:r>
              <a:rPr kumimoji="1" lang="ja-JP" altLang="en-US"/>
              <a:t>茶：右カーブ</a:t>
            </a:r>
            <a:endParaRPr kumimoji="1" lang="en-US" altLang="ja-JP"/>
          </a:p>
          <a:p>
            <a:r>
              <a:rPr kumimoji="1" lang="ja-JP" altLang="en-US"/>
              <a:t>緑：エンジン停止</a:t>
            </a: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14EC2-3BE9-4624-936A-8C142797DFE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248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赤：エンジンスタート</a:t>
            </a:r>
            <a:endParaRPr kumimoji="1" lang="en-US" altLang="ja-JP"/>
          </a:p>
          <a:p>
            <a:r>
              <a:rPr kumimoji="1" lang="ja-JP" altLang="en-US"/>
              <a:t>黄：直進</a:t>
            </a:r>
            <a:endParaRPr kumimoji="1" lang="en-US" altLang="ja-JP"/>
          </a:p>
          <a:p>
            <a:r>
              <a:rPr kumimoji="1" lang="ja-JP" altLang="en-US"/>
              <a:t>茶：右カーブ</a:t>
            </a:r>
            <a:endParaRPr kumimoji="1" lang="en-US" altLang="ja-JP"/>
          </a:p>
          <a:p>
            <a:r>
              <a:rPr kumimoji="1" lang="ja-JP" altLang="en-US"/>
              <a:t>緑：エンジン停止</a:t>
            </a: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14EC2-3BE9-4624-936A-8C142797DFE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126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赤：エンジンスタート</a:t>
            </a:r>
            <a:endParaRPr kumimoji="1" lang="en-US" altLang="ja-JP"/>
          </a:p>
          <a:p>
            <a:r>
              <a:rPr kumimoji="1" lang="ja-JP" altLang="en-US"/>
              <a:t>黄：直進</a:t>
            </a:r>
            <a:endParaRPr kumimoji="1" lang="en-US" altLang="ja-JP"/>
          </a:p>
          <a:p>
            <a:r>
              <a:rPr kumimoji="1" lang="ja-JP" altLang="en-US"/>
              <a:t>茶：右カーブ</a:t>
            </a:r>
            <a:endParaRPr kumimoji="1" lang="en-US" altLang="ja-JP"/>
          </a:p>
          <a:p>
            <a:r>
              <a:rPr kumimoji="1" lang="ja-JP" altLang="en-US"/>
              <a:t>緑：エンジン停止</a:t>
            </a: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14EC2-3BE9-4624-936A-8C142797DFE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214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赤：エンジンスタート</a:t>
            </a:r>
            <a:endParaRPr kumimoji="1" lang="en-US" altLang="ja-JP"/>
          </a:p>
          <a:p>
            <a:r>
              <a:rPr kumimoji="1" lang="ja-JP" altLang="en-US"/>
              <a:t>黄：直進</a:t>
            </a:r>
            <a:endParaRPr kumimoji="1" lang="en-US" altLang="ja-JP"/>
          </a:p>
          <a:p>
            <a:r>
              <a:rPr kumimoji="1" lang="ja-JP" altLang="en-US"/>
              <a:t>茶：右カーブ</a:t>
            </a:r>
            <a:endParaRPr kumimoji="1" lang="en-US" altLang="ja-JP"/>
          </a:p>
          <a:p>
            <a:r>
              <a:rPr kumimoji="1" lang="ja-JP" altLang="en-US"/>
              <a:t>緑：エンジン停止</a:t>
            </a: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14EC2-3BE9-4624-936A-8C142797DFE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80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3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1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0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7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5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3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4">
            <a:extLst>
              <a:ext uri="{FF2B5EF4-FFF2-40B4-BE49-F238E27FC236}">
                <a16:creationId xmlns:a16="http://schemas.microsoft.com/office/drawing/2014/main" id="{73B54F54-15E8-4887-8189-188F11BE08DE}"/>
              </a:ext>
            </a:extLst>
          </p:cNvPr>
          <p:cNvSpPr txBox="1"/>
          <p:nvPr/>
        </p:nvSpPr>
        <p:spPr>
          <a:xfrm>
            <a:off x="-1" y="0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/>
              <a:t>1</a:t>
            </a:r>
            <a:r>
              <a:rPr kumimoji="1" lang="ja-JP" altLang="en-US"/>
              <a:t>番目（障がい者</a:t>
            </a:r>
            <a:r>
              <a:rPr kumimoji="1" lang="en-US" altLang="ja-JP"/>
              <a:t>1</a:t>
            </a:r>
            <a:r>
              <a:rPr kumimoji="1" lang="ja-JP" altLang="en-US"/>
              <a:t>人目</a:t>
            </a:r>
            <a:r>
              <a:rPr kumimoji="1" lang="en-US" altLang="ja-JP"/>
              <a:t>25.5cm</a:t>
            </a:r>
            <a:r>
              <a:rPr kumimoji="1" lang="ja-JP" altLang="en-US"/>
              <a:t>：男性）</a:t>
            </a:r>
            <a:r>
              <a:rPr kumimoji="1" lang="en-US" altLang="ja-JP"/>
              <a:t>1</a:t>
            </a:r>
            <a:r>
              <a:rPr kumimoji="1" lang="ja-JP" altLang="en-US"/>
              <a:t>分</a:t>
            </a:r>
            <a:r>
              <a:rPr kumimoji="1" lang="en-US" altLang="ja-JP"/>
              <a:t>9</a:t>
            </a:r>
            <a:r>
              <a:rPr kumimoji="1" lang="ja-JP" altLang="en-US"/>
              <a:t>秒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E1645175-5154-46A3-99C9-FA140514E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69332"/>
            <a:ext cx="6858000" cy="154751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3001B072-3D97-41BD-A9EF-102A991DE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916846"/>
            <a:ext cx="6858000" cy="1554127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34DCC3E1-4857-4049-BD01-0F7B03706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70973"/>
            <a:ext cx="6858000" cy="155381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A2B6541C-5EF7-4E74-B372-32DB66BE3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5025100"/>
            <a:ext cx="6858000" cy="1560444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7375F5CA-2BC5-453E-8399-96EB3022B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6585544"/>
            <a:ext cx="6858000" cy="1558636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833691A-BCF0-4ED8-A2F2-9915C3C52B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8147494"/>
            <a:ext cx="6858000" cy="1557130"/>
          </a:xfrm>
          <a:prstGeom prst="rect">
            <a:avLst/>
          </a:prstGeom>
        </p:spPr>
      </p:pic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EAE9184A-A436-4184-BFEC-A14D6F0D5823}"/>
              </a:ext>
            </a:extLst>
          </p:cNvPr>
          <p:cNvCxnSpPr>
            <a:cxnSpLocks/>
          </p:cNvCxnSpPr>
          <p:nvPr/>
        </p:nvCxnSpPr>
        <p:spPr>
          <a:xfrm flipV="1">
            <a:off x="689812" y="369332"/>
            <a:ext cx="0" cy="9413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D225DFE9-7517-47C0-9EA2-F1AB58331C5F}"/>
              </a:ext>
            </a:extLst>
          </p:cNvPr>
          <p:cNvCxnSpPr>
            <a:cxnSpLocks/>
          </p:cNvCxnSpPr>
          <p:nvPr/>
        </p:nvCxnSpPr>
        <p:spPr>
          <a:xfrm flipV="1">
            <a:off x="2197768" y="361927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64669C5-3DF6-4A69-B864-6C9FCBD36B12}"/>
              </a:ext>
            </a:extLst>
          </p:cNvPr>
          <p:cNvCxnSpPr>
            <a:cxnSpLocks/>
          </p:cNvCxnSpPr>
          <p:nvPr/>
        </p:nvCxnSpPr>
        <p:spPr>
          <a:xfrm flipV="1">
            <a:off x="4596062" y="369332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ED08704-4D7B-4323-A36D-E75F8906ED35}"/>
              </a:ext>
            </a:extLst>
          </p:cNvPr>
          <p:cNvCxnSpPr>
            <a:cxnSpLocks/>
          </p:cNvCxnSpPr>
          <p:nvPr/>
        </p:nvCxnSpPr>
        <p:spPr>
          <a:xfrm flipV="1">
            <a:off x="5879431" y="369332"/>
            <a:ext cx="0" cy="94139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54A7CB14-8D39-45C5-B7D6-BF0B546A3A8E}"/>
              </a:ext>
            </a:extLst>
          </p:cNvPr>
          <p:cNvCxnSpPr>
            <a:cxnSpLocks/>
          </p:cNvCxnSpPr>
          <p:nvPr/>
        </p:nvCxnSpPr>
        <p:spPr>
          <a:xfrm flipV="1">
            <a:off x="2927684" y="361927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6423F27-8261-4A69-A0C7-25E6D8176408}"/>
              </a:ext>
            </a:extLst>
          </p:cNvPr>
          <p:cNvCxnSpPr>
            <a:cxnSpLocks/>
          </p:cNvCxnSpPr>
          <p:nvPr/>
        </p:nvCxnSpPr>
        <p:spPr>
          <a:xfrm flipV="1">
            <a:off x="4070684" y="369332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7C33314-EE7A-4FE8-86D5-ACE2D95EEF95}"/>
              </a:ext>
            </a:extLst>
          </p:cNvPr>
          <p:cNvCxnSpPr>
            <a:cxnSpLocks/>
          </p:cNvCxnSpPr>
          <p:nvPr/>
        </p:nvCxnSpPr>
        <p:spPr>
          <a:xfrm flipV="1">
            <a:off x="5418220" y="369332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6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37E35609-7E78-4567-8530-C414BB326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6206"/>
            <a:ext cx="6858000" cy="1579927"/>
          </a:xfrm>
          <a:prstGeom prst="rect">
            <a:avLst/>
          </a:prstGeom>
        </p:spPr>
      </p:pic>
      <p:sp>
        <p:nvSpPr>
          <p:cNvPr id="21" name="テキスト ボックス 4">
            <a:extLst>
              <a:ext uri="{FF2B5EF4-FFF2-40B4-BE49-F238E27FC236}">
                <a16:creationId xmlns:a16="http://schemas.microsoft.com/office/drawing/2014/main" id="{44475E83-8389-4765-B914-FD2650796398}"/>
              </a:ext>
            </a:extLst>
          </p:cNvPr>
          <p:cNvSpPr txBox="1"/>
          <p:nvPr/>
        </p:nvSpPr>
        <p:spPr>
          <a:xfrm>
            <a:off x="-1" y="0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/>
              <a:t>2</a:t>
            </a:r>
            <a:r>
              <a:rPr kumimoji="1" lang="ja-JP" altLang="en-US"/>
              <a:t>番目（障がい者</a:t>
            </a:r>
            <a:r>
              <a:rPr kumimoji="1" lang="en-US" altLang="ja-JP"/>
              <a:t>2</a:t>
            </a:r>
            <a:r>
              <a:rPr kumimoji="1" lang="ja-JP" altLang="en-US"/>
              <a:t>人目</a:t>
            </a:r>
            <a:r>
              <a:rPr kumimoji="1" lang="en-US" altLang="ja-JP"/>
              <a:t>25.5cm</a:t>
            </a:r>
            <a:r>
              <a:rPr kumimoji="1" lang="ja-JP" altLang="en-US"/>
              <a:t>：男性）</a:t>
            </a:r>
            <a:r>
              <a:rPr kumimoji="1" lang="en-US" altLang="ja-JP"/>
              <a:t>1</a:t>
            </a:r>
            <a:r>
              <a:rPr kumimoji="1" lang="ja-JP" altLang="en-US"/>
              <a:t>分</a:t>
            </a:r>
            <a:r>
              <a:rPr kumimoji="1" lang="en-US" altLang="ja-JP"/>
              <a:t>30</a:t>
            </a:r>
            <a:r>
              <a:rPr kumimoji="1" lang="ja-JP" altLang="en-US"/>
              <a:t>秒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FA2D9D0-3B7E-4EF0-BEB3-5F2B82D38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332"/>
            <a:ext cx="6858000" cy="157032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D30D1B4-EE83-4180-AE31-C3DF8AC73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939654"/>
            <a:ext cx="6858000" cy="157402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23BB67D-439B-4FE9-9FD8-DD865D79F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09690"/>
            <a:ext cx="6858000" cy="157431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2275A047-48F8-4427-8639-BB9BC2CD2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6663641"/>
            <a:ext cx="6858000" cy="157751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FFE295D-2FCC-4B2B-A11D-06A9B68C1E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233677"/>
            <a:ext cx="6858000" cy="1577515"/>
          </a:xfrm>
          <a:prstGeom prst="rect">
            <a:avLst/>
          </a:prstGeom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4C23055-F058-4037-ABBA-C10B169D7782}"/>
              </a:ext>
            </a:extLst>
          </p:cNvPr>
          <p:cNvCxnSpPr>
            <a:cxnSpLocks/>
          </p:cNvCxnSpPr>
          <p:nvPr/>
        </p:nvCxnSpPr>
        <p:spPr>
          <a:xfrm flipV="1">
            <a:off x="1010655" y="376736"/>
            <a:ext cx="0" cy="9413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FDFFDE4-A85E-4FDB-AA2F-50EC3EF05C3F}"/>
              </a:ext>
            </a:extLst>
          </p:cNvPr>
          <p:cNvCxnSpPr>
            <a:cxnSpLocks/>
          </p:cNvCxnSpPr>
          <p:nvPr/>
        </p:nvCxnSpPr>
        <p:spPr>
          <a:xfrm flipV="1">
            <a:off x="1933074" y="369332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23F33F3-5B88-424C-9E65-1A70713A68C0}"/>
              </a:ext>
            </a:extLst>
          </p:cNvPr>
          <p:cNvCxnSpPr>
            <a:cxnSpLocks/>
          </p:cNvCxnSpPr>
          <p:nvPr/>
        </p:nvCxnSpPr>
        <p:spPr>
          <a:xfrm flipV="1">
            <a:off x="2302042" y="369332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A700073-3E4B-4CA6-BC0D-95AD22E64CCE}"/>
              </a:ext>
            </a:extLst>
          </p:cNvPr>
          <p:cNvCxnSpPr>
            <a:cxnSpLocks/>
          </p:cNvCxnSpPr>
          <p:nvPr/>
        </p:nvCxnSpPr>
        <p:spPr>
          <a:xfrm flipV="1">
            <a:off x="2727158" y="376736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873C3E6-49CE-4783-8824-3F223E5BEE71}"/>
              </a:ext>
            </a:extLst>
          </p:cNvPr>
          <p:cNvCxnSpPr>
            <a:cxnSpLocks/>
          </p:cNvCxnSpPr>
          <p:nvPr/>
        </p:nvCxnSpPr>
        <p:spPr>
          <a:xfrm flipV="1">
            <a:off x="4652210" y="397235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93D2BEA-C330-44E7-A12F-3CD9E1B3F4B3}"/>
              </a:ext>
            </a:extLst>
          </p:cNvPr>
          <p:cNvCxnSpPr>
            <a:cxnSpLocks/>
          </p:cNvCxnSpPr>
          <p:nvPr/>
        </p:nvCxnSpPr>
        <p:spPr>
          <a:xfrm flipV="1">
            <a:off x="4211052" y="397235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7C342B7D-5D9E-4441-828D-75B74FB2FBE2}"/>
              </a:ext>
            </a:extLst>
          </p:cNvPr>
          <p:cNvCxnSpPr>
            <a:cxnSpLocks/>
          </p:cNvCxnSpPr>
          <p:nvPr/>
        </p:nvCxnSpPr>
        <p:spPr>
          <a:xfrm flipV="1">
            <a:off x="5815262" y="369332"/>
            <a:ext cx="0" cy="94139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DC8A323-FE37-4795-BBC7-80CA6613291B}"/>
              </a:ext>
            </a:extLst>
          </p:cNvPr>
          <p:cNvCxnSpPr>
            <a:cxnSpLocks/>
          </p:cNvCxnSpPr>
          <p:nvPr/>
        </p:nvCxnSpPr>
        <p:spPr>
          <a:xfrm flipV="1">
            <a:off x="3533273" y="369332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0BFFC7B-B196-449C-BF6A-AB3C397CCE8B}"/>
              </a:ext>
            </a:extLst>
          </p:cNvPr>
          <p:cNvCxnSpPr>
            <a:cxnSpLocks/>
          </p:cNvCxnSpPr>
          <p:nvPr/>
        </p:nvCxnSpPr>
        <p:spPr>
          <a:xfrm flipV="1">
            <a:off x="5313947" y="369332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94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5B2AFC58-3319-45E1-B0B7-7FC69D436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4425"/>
            <a:ext cx="6858000" cy="1557697"/>
          </a:xfrm>
          <a:prstGeom prst="rect">
            <a:avLst/>
          </a:prstGeom>
        </p:spPr>
      </p:pic>
      <p:sp>
        <p:nvSpPr>
          <p:cNvPr id="30" name="テキスト ボックス 4">
            <a:extLst>
              <a:ext uri="{FF2B5EF4-FFF2-40B4-BE49-F238E27FC236}">
                <a16:creationId xmlns:a16="http://schemas.microsoft.com/office/drawing/2014/main" id="{AD67CE1B-766C-4873-89CD-544C3691A22E}"/>
              </a:ext>
            </a:extLst>
          </p:cNvPr>
          <p:cNvSpPr txBox="1"/>
          <p:nvPr/>
        </p:nvSpPr>
        <p:spPr>
          <a:xfrm>
            <a:off x="-1" y="0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/>
              <a:t>3</a:t>
            </a:r>
            <a:r>
              <a:rPr kumimoji="1" lang="ja-JP" altLang="en-US"/>
              <a:t>番目（障がい者</a:t>
            </a:r>
            <a:r>
              <a:rPr kumimoji="1" lang="en-US" altLang="ja-JP"/>
              <a:t>3</a:t>
            </a:r>
            <a:r>
              <a:rPr kumimoji="1" lang="ja-JP" altLang="en-US"/>
              <a:t>人目</a:t>
            </a:r>
            <a:r>
              <a:rPr kumimoji="1" lang="en-US" altLang="ja-JP"/>
              <a:t>23.5cm</a:t>
            </a:r>
            <a:r>
              <a:rPr kumimoji="1" lang="ja-JP" altLang="en-US"/>
              <a:t>：女性）</a:t>
            </a:r>
            <a:r>
              <a:rPr kumimoji="1" lang="en-US" altLang="ja-JP"/>
              <a:t>3</a:t>
            </a:r>
            <a:r>
              <a:rPr kumimoji="1" lang="ja-JP" altLang="en-US"/>
              <a:t>分</a:t>
            </a:r>
            <a:r>
              <a:rPr kumimoji="1" lang="en-US" altLang="ja-JP"/>
              <a:t>22</a:t>
            </a:r>
            <a:r>
              <a:rPr kumimoji="1" lang="ja-JP" altLang="en-US"/>
              <a:t>秒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BE9629D-8496-47AD-A032-E58B37A38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332"/>
            <a:ext cx="6858000" cy="15550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6AAD3A0-551A-41FD-A14A-233DE2207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924363"/>
            <a:ext cx="6858000" cy="155973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49AE44B-1673-47C4-982E-13F099348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79867"/>
            <a:ext cx="6858000" cy="155926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2BF1634-FCE9-4698-AE50-5E63B5C22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6594162"/>
            <a:ext cx="6858000" cy="156083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490F18C-BE04-4756-AC17-6EA3A73A4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153894"/>
            <a:ext cx="6858000" cy="1556133"/>
          </a:xfrm>
          <a:prstGeom prst="rect">
            <a:avLst/>
          </a:prstGeom>
        </p:spPr>
      </p:pic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8CD68D0-89EA-412E-BA22-B98EF16CCAF3}"/>
              </a:ext>
            </a:extLst>
          </p:cNvPr>
          <p:cNvCxnSpPr>
            <a:cxnSpLocks/>
          </p:cNvCxnSpPr>
          <p:nvPr/>
        </p:nvCxnSpPr>
        <p:spPr>
          <a:xfrm flipV="1">
            <a:off x="1267328" y="369332"/>
            <a:ext cx="0" cy="9413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7BC80C5F-1BEB-4447-AD83-335CD5B6EE81}"/>
              </a:ext>
            </a:extLst>
          </p:cNvPr>
          <p:cNvCxnSpPr>
            <a:cxnSpLocks/>
          </p:cNvCxnSpPr>
          <p:nvPr/>
        </p:nvCxnSpPr>
        <p:spPr>
          <a:xfrm flipV="1">
            <a:off x="1604210" y="369332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DFE47CC0-FB25-4EC9-B424-0E9ED84A049D}"/>
              </a:ext>
            </a:extLst>
          </p:cNvPr>
          <p:cNvCxnSpPr>
            <a:cxnSpLocks/>
          </p:cNvCxnSpPr>
          <p:nvPr/>
        </p:nvCxnSpPr>
        <p:spPr>
          <a:xfrm flipV="1">
            <a:off x="1844842" y="369332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7AB50F6-12DC-4383-A5E3-84FE5786287B}"/>
              </a:ext>
            </a:extLst>
          </p:cNvPr>
          <p:cNvCxnSpPr>
            <a:cxnSpLocks/>
          </p:cNvCxnSpPr>
          <p:nvPr/>
        </p:nvCxnSpPr>
        <p:spPr>
          <a:xfrm flipV="1">
            <a:off x="2077453" y="369332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711EA60-4514-48F5-92E6-83829C680AFD}"/>
              </a:ext>
            </a:extLst>
          </p:cNvPr>
          <p:cNvCxnSpPr>
            <a:cxnSpLocks/>
          </p:cNvCxnSpPr>
          <p:nvPr/>
        </p:nvCxnSpPr>
        <p:spPr>
          <a:xfrm flipV="1">
            <a:off x="2823410" y="369331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B0AC80B-2459-4EB1-A3DE-AF6941B93569}"/>
              </a:ext>
            </a:extLst>
          </p:cNvPr>
          <p:cNvCxnSpPr>
            <a:cxnSpLocks/>
          </p:cNvCxnSpPr>
          <p:nvPr/>
        </p:nvCxnSpPr>
        <p:spPr>
          <a:xfrm flipV="1">
            <a:off x="3112168" y="369332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4986B71-F824-4ACD-8888-0586BC3980BE}"/>
              </a:ext>
            </a:extLst>
          </p:cNvPr>
          <p:cNvCxnSpPr>
            <a:cxnSpLocks/>
          </p:cNvCxnSpPr>
          <p:nvPr/>
        </p:nvCxnSpPr>
        <p:spPr>
          <a:xfrm flipV="1">
            <a:off x="4066673" y="369331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2A682B37-8A2B-4597-82D7-5787F328EF5D}"/>
              </a:ext>
            </a:extLst>
          </p:cNvPr>
          <p:cNvCxnSpPr>
            <a:cxnSpLocks/>
          </p:cNvCxnSpPr>
          <p:nvPr/>
        </p:nvCxnSpPr>
        <p:spPr>
          <a:xfrm flipV="1">
            <a:off x="4684295" y="369331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F38D7E7D-17F8-4872-86C0-8D37874C9CA7}"/>
              </a:ext>
            </a:extLst>
          </p:cNvPr>
          <p:cNvCxnSpPr>
            <a:cxnSpLocks/>
          </p:cNvCxnSpPr>
          <p:nvPr/>
        </p:nvCxnSpPr>
        <p:spPr>
          <a:xfrm flipV="1">
            <a:off x="5141495" y="369332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D764F19-5068-4A79-A1D9-486B6458828B}"/>
              </a:ext>
            </a:extLst>
          </p:cNvPr>
          <p:cNvCxnSpPr>
            <a:cxnSpLocks/>
          </p:cNvCxnSpPr>
          <p:nvPr/>
        </p:nvCxnSpPr>
        <p:spPr>
          <a:xfrm flipV="1">
            <a:off x="5574632" y="369332"/>
            <a:ext cx="0" cy="9413956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61F1C4C-E820-4857-8A10-0E4B4FE41187}"/>
              </a:ext>
            </a:extLst>
          </p:cNvPr>
          <p:cNvCxnSpPr>
            <a:cxnSpLocks/>
          </p:cNvCxnSpPr>
          <p:nvPr/>
        </p:nvCxnSpPr>
        <p:spPr>
          <a:xfrm flipV="1">
            <a:off x="4367463" y="369332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6977E4E-0367-4022-966A-EC4C080BF454}"/>
              </a:ext>
            </a:extLst>
          </p:cNvPr>
          <p:cNvCxnSpPr>
            <a:cxnSpLocks/>
          </p:cNvCxnSpPr>
          <p:nvPr/>
        </p:nvCxnSpPr>
        <p:spPr>
          <a:xfrm flipV="1">
            <a:off x="5297906" y="369332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85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4">
            <a:extLst>
              <a:ext uri="{FF2B5EF4-FFF2-40B4-BE49-F238E27FC236}">
                <a16:creationId xmlns:a16="http://schemas.microsoft.com/office/drawing/2014/main" id="{C68F2C9F-C2E5-46DD-92BF-DA74E484D832}"/>
              </a:ext>
            </a:extLst>
          </p:cNvPr>
          <p:cNvSpPr txBox="1"/>
          <p:nvPr/>
        </p:nvSpPr>
        <p:spPr>
          <a:xfrm>
            <a:off x="-1" y="0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4</a:t>
            </a:r>
            <a:r>
              <a:rPr kumimoji="1" lang="ja-JP" altLang="en-US" dirty="0"/>
              <a:t>番目（健常者</a:t>
            </a:r>
            <a:r>
              <a:rPr kumimoji="1" lang="en-US" altLang="ja-JP" dirty="0"/>
              <a:t>1</a:t>
            </a:r>
            <a:r>
              <a:rPr kumimoji="1" lang="ja-JP" altLang="en-US" dirty="0"/>
              <a:t>人目</a:t>
            </a:r>
            <a:r>
              <a:rPr kumimoji="1" lang="en-US" altLang="ja-JP" dirty="0"/>
              <a:t>25.5cm</a:t>
            </a:r>
            <a:r>
              <a:rPr kumimoji="1" lang="ja-JP" altLang="en-US" dirty="0"/>
              <a:t>：男性）</a:t>
            </a:r>
            <a:r>
              <a:rPr kumimoji="1" lang="en-US" altLang="ja-JP" dirty="0"/>
              <a:t>1</a:t>
            </a:r>
            <a:r>
              <a:rPr kumimoji="1" lang="ja-JP" altLang="en-US" dirty="0"/>
              <a:t>分</a:t>
            </a:r>
            <a:r>
              <a:rPr kumimoji="1" lang="en-US" altLang="ja-JP" dirty="0"/>
              <a:t>13</a:t>
            </a:r>
            <a:r>
              <a:rPr kumimoji="1" lang="ja-JP" altLang="en-US" dirty="0"/>
              <a:t>秒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4BB772D-74EA-40A5-990E-BB016E52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69332"/>
            <a:ext cx="6858000" cy="156911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B148DC8-544F-41A2-ACF7-A9745C5C6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8448"/>
            <a:ext cx="6858000" cy="15550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59CE6FC-F36C-4CE8-A700-C8DD16572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3493479"/>
            <a:ext cx="6858000" cy="155926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88BBAE-BA78-4D54-AA19-97624E1EB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5048510"/>
            <a:ext cx="6858000" cy="15576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D1200A1-D5BA-41B8-BD56-062375DDF7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6606207"/>
            <a:ext cx="6858000" cy="155613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710C83D-4FA4-4C90-9C17-52508474D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159671"/>
            <a:ext cx="6858000" cy="1557697"/>
          </a:xfrm>
          <a:prstGeom prst="rect">
            <a:avLst/>
          </a:prstGeom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0C9F4C6-0C7B-4836-A1FD-25B0C74FDD74}"/>
              </a:ext>
            </a:extLst>
          </p:cNvPr>
          <p:cNvCxnSpPr>
            <a:cxnSpLocks/>
          </p:cNvCxnSpPr>
          <p:nvPr/>
        </p:nvCxnSpPr>
        <p:spPr>
          <a:xfrm flipV="1">
            <a:off x="665748" y="369332"/>
            <a:ext cx="0" cy="9413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A76D9C0-3E0E-4942-A4D7-00680A1283D0}"/>
              </a:ext>
            </a:extLst>
          </p:cNvPr>
          <p:cNvCxnSpPr>
            <a:cxnSpLocks/>
          </p:cNvCxnSpPr>
          <p:nvPr/>
        </p:nvCxnSpPr>
        <p:spPr>
          <a:xfrm flipV="1">
            <a:off x="1780675" y="369331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8BF54F8-9329-4636-86A1-BCA91F8A60CB}"/>
              </a:ext>
            </a:extLst>
          </p:cNvPr>
          <p:cNvCxnSpPr>
            <a:cxnSpLocks/>
          </p:cNvCxnSpPr>
          <p:nvPr/>
        </p:nvCxnSpPr>
        <p:spPr>
          <a:xfrm flipV="1">
            <a:off x="2310064" y="369331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21D051B-4F01-463F-991B-43D9345A1664}"/>
              </a:ext>
            </a:extLst>
          </p:cNvPr>
          <p:cNvCxnSpPr>
            <a:cxnSpLocks/>
          </p:cNvCxnSpPr>
          <p:nvPr/>
        </p:nvCxnSpPr>
        <p:spPr>
          <a:xfrm flipV="1">
            <a:off x="2687053" y="369332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B8DE79E-AA90-4C45-93C9-C2379B875392}"/>
              </a:ext>
            </a:extLst>
          </p:cNvPr>
          <p:cNvCxnSpPr>
            <a:cxnSpLocks/>
          </p:cNvCxnSpPr>
          <p:nvPr/>
        </p:nvCxnSpPr>
        <p:spPr>
          <a:xfrm flipV="1">
            <a:off x="5446295" y="369332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24E40B2-FB34-499E-ADE5-7012074ECCC3}"/>
              </a:ext>
            </a:extLst>
          </p:cNvPr>
          <p:cNvCxnSpPr>
            <a:cxnSpLocks/>
          </p:cNvCxnSpPr>
          <p:nvPr/>
        </p:nvCxnSpPr>
        <p:spPr>
          <a:xfrm flipV="1">
            <a:off x="5085348" y="369331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50A388F-3CFA-4964-9C0D-81E998469D2C}"/>
              </a:ext>
            </a:extLst>
          </p:cNvPr>
          <p:cNvCxnSpPr>
            <a:cxnSpLocks/>
          </p:cNvCxnSpPr>
          <p:nvPr/>
        </p:nvCxnSpPr>
        <p:spPr>
          <a:xfrm flipV="1">
            <a:off x="4620127" y="369331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DFBB41E-862A-48E0-BC7C-0415058AC32A}"/>
              </a:ext>
            </a:extLst>
          </p:cNvPr>
          <p:cNvCxnSpPr>
            <a:cxnSpLocks/>
          </p:cNvCxnSpPr>
          <p:nvPr/>
        </p:nvCxnSpPr>
        <p:spPr>
          <a:xfrm flipV="1">
            <a:off x="6120063" y="369331"/>
            <a:ext cx="0" cy="94139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88C15ED0-191F-47F4-BDE4-2C5675D0BADD}"/>
              </a:ext>
            </a:extLst>
          </p:cNvPr>
          <p:cNvCxnSpPr>
            <a:cxnSpLocks/>
          </p:cNvCxnSpPr>
          <p:nvPr/>
        </p:nvCxnSpPr>
        <p:spPr>
          <a:xfrm flipV="1">
            <a:off x="3613485" y="369331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9D3BD81-F69B-4FC8-B5C9-754B8F3533A2}"/>
              </a:ext>
            </a:extLst>
          </p:cNvPr>
          <p:cNvCxnSpPr>
            <a:cxnSpLocks/>
          </p:cNvCxnSpPr>
          <p:nvPr/>
        </p:nvCxnSpPr>
        <p:spPr>
          <a:xfrm flipV="1">
            <a:off x="5739064" y="369331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69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4">
            <a:extLst>
              <a:ext uri="{FF2B5EF4-FFF2-40B4-BE49-F238E27FC236}">
                <a16:creationId xmlns:a16="http://schemas.microsoft.com/office/drawing/2014/main" id="{7FE194FB-1D83-483C-84DE-433574DB85DC}"/>
              </a:ext>
            </a:extLst>
          </p:cNvPr>
          <p:cNvSpPr txBox="1"/>
          <p:nvPr/>
        </p:nvSpPr>
        <p:spPr>
          <a:xfrm>
            <a:off x="-1" y="0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/>
              <a:t>5</a:t>
            </a:r>
            <a:r>
              <a:rPr kumimoji="1" lang="ja-JP" altLang="en-US"/>
              <a:t>番目（障がい者</a:t>
            </a:r>
            <a:r>
              <a:rPr kumimoji="1" lang="en-US" altLang="ja-JP"/>
              <a:t>4</a:t>
            </a:r>
            <a:r>
              <a:rPr kumimoji="1" lang="ja-JP" altLang="en-US"/>
              <a:t>人目</a:t>
            </a:r>
            <a:r>
              <a:rPr kumimoji="1" lang="en-US" altLang="ja-JP"/>
              <a:t>25.5cm</a:t>
            </a:r>
            <a:r>
              <a:rPr kumimoji="1" lang="ja-JP" altLang="en-US"/>
              <a:t>：男性）</a:t>
            </a:r>
            <a:r>
              <a:rPr kumimoji="1" lang="en-US" altLang="ja-JP"/>
              <a:t>4</a:t>
            </a:r>
            <a:r>
              <a:rPr kumimoji="1" lang="ja-JP" altLang="en-US"/>
              <a:t>分</a:t>
            </a:r>
            <a:r>
              <a:rPr kumimoji="1" lang="en-US" altLang="ja-JP"/>
              <a:t>8</a:t>
            </a:r>
            <a:r>
              <a:rPr kumimoji="1" lang="ja-JP" altLang="en-US"/>
              <a:t>秒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00674FF-AAC4-4E88-A73F-31F6495BD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69332"/>
            <a:ext cx="6858000" cy="156605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C864FFD-2E45-410C-9512-E5769B0F1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935386"/>
            <a:ext cx="6858000" cy="156447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934E5AA-4C19-44D8-A8D4-C99F951B9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95588"/>
            <a:ext cx="6858000" cy="157032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88AF808-B5DF-4EFE-9DF5-082C924B1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60058"/>
            <a:ext cx="6858000" cy="157032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E53A743-A5B3-435F-BCA3-70A65C0CA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26112"/>
            <a:ext cx="6858000" cy="156873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BE3A800-6781-4C06-A07F-7CD7F2A17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187900"/>
            <a:ext cx="6858000" cy="1567147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695BD21-91FF-4D0A-8E7A-FE90249AF824}"/>
              </a:ext>
            </a:extLst>
          </p:cNvPr>
          <p:cNvCxnSpPr>
            <a:cxnSpLocks/>
          </p:cNvCxnSpPr>
          <p:nvPr/>
        </p:nvCxnSpPr>
        <p:spPr>
          <a:xfrm flipV="1">
            <a:off x="1195138" y="378873"/>
            <a:ext cx="0" cy="9413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8B2CE7F-F3E9-4327-9E1A-0630B9A5DC11}"/>
              </a:ext>
            </a:extLst>
          </p:cNvPr>
          <p:cNvCxnSpPr>
            <a:cxnSpLocks/>
          </p:cNvCxnSpPr>
          <p:nvPr/>
        </p:nvCxnSpPr>
        <p:spPr>
          <a:xfrm flipV="1">
            <a:off x="1443790" y="369332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B180857-1D71-40C7-B63D-DAB143460083}"/>
              </a:ext>
            </a:extLst>
          </p:cNvPr>
          <p:cNvCxnSpPr>
            <a:cxnSpLocks/>
          </p:cNvCxnSpPr>
          <p:nvPr/>
        </p:nvCxnSpPr>
        <p:spPr>
          <a:xfrm flipV="1">
            <a:off x="1804737" y="378872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0CE4B92-2AB7-43D4-BA42-6DA5AC4DD84D}"/>
              </a:ext>
            </a:extLst>
          </p:cNvPr>
          <p:cNvCxnSpPr>
            <a:cxnSpLocks/>
          </p:cNvCxnSpPr>
          <p:nvPr/>
        </p:nvCxnSpPr>
        <p:spPr>
          <a:xfrm flipV="1">
            <a:off x="3096126" y="378872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0FDE1A6-F6E2-4DD5-B139-7176210F6EEC}"/>
              </a:ext>
            </a:extLst>
          </p:cNvPr>
          <p:cNvCxnSpPr>
            <a:cxnSpLocks/>
          </p:cNvCxnSpPr>
          <p:nvPr/>
        </p:nvCxnSpPr>
        <p:spPr>
          <a:xfrm flipV="1">
            <a:off x="4042610" y="378872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FD44261-37BA-4AD2-9CA1-C16A2CE665FE}"/>
              </a:ext>
            </a:extLst>
          </p:cNvPr>
          <p:cNvCxnSpPr>
            <a:cxnSpLocks/>
          </p:cNvCxnSpPr>
          <p:nvPr/>
        </p:nvCxnSpPr>
        <p:spPr>
          <a:xfrm flipV="1">
            <a:off x="2037347" y="369332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4510293-2923-4C76-AF96-069197F604D0}"/>
              </a:ext>
            </a:extLst>
          </p:cNvPr>
          <p:cNvCxnSpPr>
            <a:cxnSpLocks/>
          </p:cNvCxnSpPr>
          <p:nvPr/>
        </p:nvCxnSpPr>
        <p:spPr>
          <a:xfrm flipV="1">
            <a:off x="4195010" y="378873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A9DB280-1A31-4A6C-8C58-0144699ADD4F}"/>
              </a:ext>
            </a:extLst>
          </p:cNvPr>
          <p:cNvCxnSpPr>
            <a:cxnSpLocks/>
          </p:cNvCxnSpPr>
          <p:nvPr/>
        </p:nvCxnSpPr>
        <p:spPr>
          <a:xfrm flipV="1">
            <a:off x="5847346" y="378872"/>
            <a:ext cx="0" cy="94139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0EEA52A-754B-4A30-A476-2A982119E9D5}"/>
              </a:ext>
            </a:extLst>
          </p:cNvPr>
          <p:cNvCxnSpPr>
            <a:cxnSpLocks/>
          </p:cNvCxnSpPr>
          <p:nvPr/>
        </p:nvCxnSpPr>
        <p:spPr>
          <a:xfrm flipV="1">
            <a:off x="1648327" y="378872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10BE4B2-45F6-412E-90D0-0306EB74167D}"/>
              </a:ext>
            </a:extLst>
          </p:cNvPr>
          <p:cNvCxnSpPr>
            <a:cxnSpLocks/>
          </p:cNvCxnSpPr>
          <p:nvPr/>
        </p:nvCxnSpPr>
        <p:spPr>
          <a:xfrm flipV="1">
            <a:off x="2530643" y="378872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9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>
            <a:extLst>
              <a:ext uri="{FF2B5EF4-FFF2-40B4-BE49-F238E27FC236}">
                <a16:creationId xmlns:a16="http://schemas.microsoft.com/office/drawing/2014/main" id="{39AE8A27-A6A6-42BD-9791-4FB8C725F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078557"/>
            <a:ext cx="6858000" cy="1572712"/>
          </a:xfrm>
          <a:prstGeom prst="rect">
            <a:avLst/>
          </a:prstGeom>
        </p:spPr>
      </p:pic>
      <p:sp>
        <p:nvSpPr>
          <p:cNvPr id="31" name="テキスト ボックス 4">
            <a:extLst>
              <a:ext uri="{FF2B5EF4-FFF2-40B4-BE49-F238E27FC236}">
                <a16:creationId xmlns:a16="http://schemas.microsoft.com/office/drawing/2014/main" id="{F4B07258-5B51-422E-B654-8D2001B28FE7}"/>
              </a:ext>
            </a:extLst>
          </p:cNvPr>
          <p:cNvSpPr txBox="1"/>
          <p:nvPr/>
        </p:nvSpPr>
        <p:spPr>
          <a:xfrm>
            <a:off x="-1" y="0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/>
              <a:t>6</a:t>
            </a:r>
            <a:r>
              <a:rPr kumimoji="1" lang="ja-JP" altLang="en-US"/>
              <a:t>番目（健常者</a:t>
            </a:r>
            <a:r>
              <a:rPr kumimoji="1" lang="en-US" altLang="ja-JP"/>
              <a:t>2</a:t>
            </a:r>
            <a:r>
              <a:rPr kumimoji="1" lang="ja-JP" altLang="en-US"/>
              <a:t>人目</a:t>
            </a:r>
            <a:r>
              <a:rPr kumimoji="1" lang="en-US" altLang="ja-JP"/>
              <a:t>25.5cm</a:t>
            </a:r>
            <a:r>
              <a:rPr kumimoji="1" lang="ja-JP" altLang="en-US"/>
              <a:t>：男性）</a:t>
            </a:r>
            <a:r>
              <a:rPr kumimoji="1" lang="en-US" altLang="ja-JP"/>
              <a:t>2</a:t>
            </a:r>
            <a:r>
              <a:rPr kumimoji="1" lang="ja-JP" altLang="en-US"/>
              <a:t>分</a:t>
            </a:r>
            <a:r>
              <a:rPr kumimoji="1" lang="en-US" altLang="ja-JP"/>
              <a:t>58</a:t>
            </a:r>
            <a:r>
              <a:rPr kumimoji="1" lang="ja-JP" altLang="en-US"/>
              <a:t>秒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670E7A4-CBBF-4E9A-8D6C-DBACDBBEB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332"/>
            <a:ext cx="6858000" cy="156923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D106F9C-2366-406F-AEC8-45422533F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38565"/>
            <a:ext cx="6858000" cy="156416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E3997DC-0BCC-4C75-903D-76223E700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3500846"/>
            <a:ext cx="6858000" cy="157111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CA449BD-52E6-465C-863B-C72F01B55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41197"/>
            <a:ext cx="6858000" cy="157271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C7432956-EE15-497B-ACC5-998E9EBEB8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8212024"/>
            <a:ext cx="6858000" cy="1571118"/>
          </a:xfrm>
          <a:prstGeom prst="rect">
            <a:avLst/>
          </a:prstGeom>
        </p:spPr>
      </p:pic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DDA071D-6BDF-4FF4-9D76-B4BBCAB79E4D}"/>
              </a:ext>
            </a:extLst>
          </p:cNvPr>
          <p:cNvCxnSpPr>
            <a:cxnSpLocks/>
          </p:cNvCxnSpPr>
          <p:nvPr/>
        </p:nvCxnSpPr>
        <p:spPr>
          <a:xfrm flipV="1">
            <a:off x="874295" y="369332"/>
            <a:ext cx="0" cy="9413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BCB7A5F-98E3-45FA-868C-F9E96CD5506C}"/>
              </a:ext>
            </a:extLst>
          </p:cNvPr>
          <p:cNvCxnSpPr>
            <a:cxnSpLocks/>
          </p:cNvCxnSpPr>
          <p:nvPr/>
        </p:nvCxnSpPr>
        <p:spPr>
          <a:xfrm flipV="1">
            <a:off x="2021305" y="364985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D7C218F-D833-45E0-BBE1-BA297645892A}"/>
              </a:ext>
            </a:extLst>
          </p:cNvPr>
          <p:cNvCxnSpPr>
            <a:cxnSpLocks/>
          </p:cNvCxnSpPr>
          <p:nvPr/>
        </p:nvCxnSpPr>
        <p:spPr>
          <a:xfrm flipV="1">
            <a:off x="2654968" y="364986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E9589534-F853-40EE-AD83-4078AF6EEE05}"/>
              </a:ext>
            </a:extLst>
          </p:cNvPr>
          <p:cNvCxnSpPr>
            <a:cxnSpLocks/>
          </p:cNvCxnSpPr>
          <p:nvPr/>
        </p:nvCxnSpPr>
        <p:spPr>
          <a:xfrm flipV="1">
            <a:off x="3513221" y="364986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53951105-4B17-4252-9EC4-BAB656CEFB60}"/>
              </a:ext>
            </a:extLst>
          </p:cNvPr>
          <p:cNvCxnSpPr>
            <a:cxnSpLocks/>
          </p:cNvCxnSpPr>
          <p:nvPr/>
        </p:nvCxnSpPr>
        <p:spPr>
          <a:xfrm flipV="1">
            <a:off x="5526505" y="364986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E07909A3-CD4C-4183-80C5-CBBB0E6E03DF}"/>
              </a:ext>
            </a:extLst>
          </p:cNvPr>
          <p:cNvCxnSpPr>
            <a:cxnSpLocks/>
          </p:cNvCxnSpPr>
          <p:nvPr/>
        </p:nvCxnSpPr>
        <p:spPr>
          <a:xfrm flipV="1">
            <a:off x="5759116" y="375925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B2564547-CC2C-4BDE-AD4C-DA989963BD90}"/>
              </a:ext>
            </a:extLst>
          </p:cNvPr>
          <p:cNvCxnSpPr>
            <a:cxnSpLocks/>
          </p:cNvCxnSpPr>
          <p:nvPr/>
        </p:nvCxnSpPr>
        <p:spPr>
          <a:xfrm flipV="1">
            <a:off x="6192253" y="364985"/>
            <a:ext cx="0" cy="94139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AB8538B-DEA2-4945-9587-0216F30BD7DB}"/>
              </a:ext>
            </a:extLst>
          </p:cNvPr>
          <p:cNvCxnSpPr>
            <a:cxnSpLocks/>
          </p:cNvCxnSpPr>
          <p:nvPr/>
        </p:nvCxnSpPr>
        <p:spPr>
          <a:xfrm flipV="1">
            <a:off x="3862137" y="375926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4EFD880-E21E-4FC1-8843-78D5DDB623B9}"/>
              </a:ext>
            </a:extLst>
          </p:cNvPr>
          <p:cNvCxnSpPr>
            <a:cxnSpLocks/>
          </p:cNvCxnSpPr>
          <p:nvPr/>
        </p:nvCxnSpPr>
        <p:spPr>
          <a:xfrm flipV="1">
            <a:off x="5434264" y="364985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6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EC3424D1-297F-44D6-B13D-E2844A8E6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5076310"/>
            <a:ext cx="6858000" cy="1568733"/>
          </a:xfrm>
          <a:prstGeom prst="rect">
            <a:avLst/>
          </a:prstGeom>
        </p:spPr>
      </p:pic>
      <p:sp>
        <p:nvSpPr>
          <p:cNvPr id="16" name="テキスト ボックス 4">
            <a:extLst>
              <a:ext uri="{FF2B5EF4-FFF2-40B4-BE49-F238E27FC236}">
                <a16:creationId xmlns:a16="http://schemas.microsoft.com/office/drawing/2014/main" id="{A270262F-0665-43BA-8649-8080B1346C54}"/>
              </a:ext>
            </a:extLst>
          </p:cNvPr>
          <p:cNvSpPr txBox="1"/>
          <p:nvPr/>
        </p:nvSpPr>
        <p:spPr>
          <a:xfrm>
            <a:off x="-1" y="0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/>
              <a:t>7</a:t>
            </a:r>
            <a:r>
              <a:rPr kumimoji="1" lang="ja-JP" altLang="en-US"/>
              <a:t>番目（健常者</a:t>
            </a:r>
            <a:r>
              <a:rPr kumimoji="1" lang="en-US" altLang="ja-JP"/>
              <a:t>3</a:t>
            </a:r>
            <a:r>
              <a:rPr kumimoji="1" lang="ja-JP" altLang="en-US"/>
              <a:t>人目</a:t>
            </a:r>
            <a:r>
              <a:rPr kumimoji="1" lang="en-US" altLang="ja-JP"/>
              <a:t>:</a:t>
            </a:r>
            <a:r>
              <a:rPr kumimoji="1" lang="ja-JP" altLang="en-US"/>
              <a:t>女性）</a:t>
            </a:r>
            <a:r>
              <a:rPr kumimoji="1" lang="en-US" altLang="ja-JP"/>
              <a:t>3</a:t>
            </a:r>
            <a:r>
              <a:rPr kumimoji="1" lang="ja-JP" altLang="en-US"/>
              <a:t>分</a:t>
            </a:r>
            <a:r>
              <a:rPr kumimoji="1" lang="en-US" altLang="ja-JP"/>
              <a:t>54</a:t>
            </a:r>
            <a:r>
              <a:rPr kumimoji="1" lang="ja-JP" altLang="en-US"/>
              <a:t>秒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D52D79-8B4F-4EEA-867F-EADE8ED9C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332"/>
            <a:ext cx="6858000" cy="156605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50FAA29-6DE0-4680-8053-38D797019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35386"/>
            <a:ext cx="6858000" cy="15660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6BF75DC-F046-4DF8-AB1C-6FB9C8F6F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3501440"/>
            <a:ext cx="6858000" cy="157032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8CB0B0A-6AF9-4229-A84F-6CBBFD251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31163"/>
            <a:ext cx="6858000" cy="157111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611098F-6466-4BED-B894-EB64A8827B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8202281"/>
            <a:ext cx="6858000" cy="1570322"/>
          </a:xfrm>
          <a:prstGeom prst="rect">
            <a:avLst/>
          </a:prstGeom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A44D7D8-A5AD-4AC5-94CA-5A4059105477}"/>
              </a:ext>
            </a:extLst>
          </p:cNvPr>
          <p:cNvCxnSpPr>
            <a:cxnSpLocks/>
          </p:cNvCxnSpPr>
          <p:nvPr/>
        </p:nvCxnSpPr>
        <p:spPr>
          <a:xfrm flipV="1">
            <a:off x="986590" y="358647"/>
            <a:ext cx="0" cy="9413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02719F0-23A4-4A8D-9E63-712736D5F275}"/>
              </a:ext>
            </a:extLst>
          </p:cNvPr>
          <p:cNvCxnSpPr>
            <a:cxnSpLocks/>
          </p:cNvCxnSpPr>
          <p:nvPr/>
        </p:nvCxnSpPr>
        <p:spPr>
          <a:xfrm flipV="1">
            <a:off x="1371600" y="358646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364DFAE-A079-4E22-BB4C-CC95193C303E}"/>
              </a:ext>
            </a:extLst>
          </p:cNvPr>
          <p:cNvCxnSpPr>
            <a:cxnSpLocks/>
          </p:cNvCxnSpPr>
          <p:nvPr/>
        </p:nvCxnSpPr>
        <p:spPr>
          <a:xfrm flipV="1">
            <a:off x="1628274" y="369332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BADCEDF-635F-4F59-9C11-F69B802384F4}"/>
              </a:ext>
            </a:extLst>
          </p:cNvPr>
          <p:cNvCxnSpPr>
            <a:cxnSpLocks/>
          </p:cNvCxnSpPr>
          <p:nvPr/>
        </p:nvCxnSpPr>
        <p:spPr>
          <a:xfrm flipV="1">
            <a:off x="2189747" y="369332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F6FC004-0FB2-4AF8-9834-7081153A54DE}"/>
              </a:ext>
            </a:extLst>
          </p:cNvPr>
          <p:cNvCxnSpPr>
            <a:cxnSpLocks/>
          </p:cNvCxnSpPr>
          <p:nvPr/>
        </p:nvCxnSpPr>
        <p:spPr>
          <a:xfrm flipV="1">
            <a:off x="2951747" y="358646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4E803C2-CDAE-4AB6-908D-9C5F6BFB1F71}"/>
              </a:ext>
            </a:extLst>
          </p:cNvPr>
          <p:cNvCxnSpPr>
            <a:cxnSpLocks/>
          </p:cNvCxnSpPr>
          <p:nvPr/>
        </p:nvCxnSpPr>
        <p:spPr>
          <a:xfrm flipV="1">
            <a:off x="4732421" y="360515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16C2F0F-20FF-443F-982C-6769630A3BEB}"/>
              </a:ext>
            </a:extLst>
          </p:cNvPr>
          <p:cNvCxnSpPr>
            <a:cxnSpLocks/>
          </p:cNvCxnSpPr>
          <p:nvPr/>
        </p:nvCxnSpPr>
        <p:spPr>
          <a:xfrm flipV="1">
            <a:off x="5975684" y="369333"/>
            <a:ext cx="0" cy="94139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5D2874B-F3A0-4CA8-AAF1-C93DABE73490}"/>
              </a:ext>
            </a:extLst>
          </p:cNvPr>
          <p:cNvCxnSpPr>
            <a:cxnSpLocks/>
          </p:cNvCxnSpPr>
          <p:nvPr/>
        </p:nvCxnSpPr>
        <p:spPr>
          <a:xfrm flipV="1">
            <a:off x="3894221" y="396733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4ED5151-CC25-46D6-9AFC-D6DC94348E19}"/>
              </a:ext>
            </a:extLst>
          </p:cNvPr>
          <p:cNvCxnSpPr>
            <a:cxnSpLocks/>
          </p:cNvCxnSpPr>
          <p:nvPr/>
        </p:nvCxnSpPr>
        <p:spPr>
          <a:xfrm flipV="1">
            <a:off x="5610727" y="369333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56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4">
            <a:extLst>
              <a:ext uri="{FF2B5EF4-FFF2-40B4-BE49-F238E27FC236}">
                <a16:creationId xmlns:a16="http://schemas.microsoft.com/office/drawing/2014/main" id="{DEFD8186-FD4C-4FC1-8E48-9494331D3129}"/>
              </a:ext>
            </a:extLst>
          </p:cNvPr>
          <p:cNvSpPr txBox="1"/>
          <p:nvPr/>
        </p:nvSpPr>
        <p:spPr>
          <a:xfrm>
            <a:off x="-1" y="0"/>
            <a:ext cx="685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/>
              <a:t>8</a:t>
            </a:r>
            <a:r>
              <a:rPr kumimoji="1" lang="ja-JP" altLang="en-US"/>
              <a:t>番目（健常者</a:t>
            </a:r>
            <a:r>
              <a:rPr kumimoji="1" lang="en-US" altLang="ja-JP"/>
              <a:t>4</a:t>
            </a:r>
            <a:r>
              <a:rPr kumimoji="1" lang="ja-JP" altLang="en-US"/>
              <a:t>人目</a:t>
            </a:r>
            <a:r>
              <a:rPr kumimoji="1" lang="en-US" altLang="ja-JP"/>
              <a:t>23.5cm</a:t>
            </a:r>
            <a:r>
              <a:rPr kumimoji="1" lang="ja-JP" altLang="en-US"/>
              <a:t>：女性）</a:t>
            </a:r>
            <a:r>
              <a:rPr kumimoji="1" lang="en-US" altLang="ja-JP"/>
              <a:t>1</a:t>
            </a:r>
            <a:r>
              <a:rPr kumimoji="1" lang="ja-JP" altLang="en-US"/>
              <a:t>分</a:t>
            </a:r>
            <a:r>
              <a:rPr kumimoji="1" lang="en-US" altLang="ja-JP"/>
              <a:t>39</a:t>
            </a:r>
            <a:r>
              <a:rPr kumimoji="1" lang="ja-JP" altLang="en-US"/>
              <a:t>秒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FBABD3C4-EB03-436D-8C07-019557CFB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69332"/>
            <a:ext cx="6858000" cy="157082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55D9393A-14E1-4116-A9CB-28F347375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940159"/>
            <a:ext cx="6858000" cy="156447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D744FDB-6DA8-4F2E-86AC-EF4BDEEA9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2744"/>
            <a:ext cx="6858000" cy="157271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255EC637-699C-4DF3-8E13-8B5CDE962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73571"/>
            <a:ext cx="6858000" cy="157431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152FE33-61E5-4875-B2A9-FBB8D9A12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51635"/>
            <a:ext cx="6858000" cy="157111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149B318-4472-4FAA-A306-EBCA1CB5E9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226507"/>
            <a:ext cx="6858000" cy="1571118"/>
          </a:xfrm>
          <a:prstGeom prst="rect">
            <a:avLst/>
          </a:prstGeom>
        </p:spPr>
      </p:pic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1FA0E31-F3A7-451B-82DA-A70A6C910FD8}"/>
              </a:ext>
            </a:extLst>
          </p:cNvPr>
          <p:cNvCxnSpPr>
            <a:cxnSpLocks/>
          </p:cNvCxnSpPr>
          <p:nvPr/>
        </p:nvCxnSpPr>
        <p:spPr>
          <a:xfrm flipV="1">
            <a:off x="850233" y="366593"/>
            <a:ext cx="0" cy="9413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A711BFA2-93C8-48B3-9BA0-F5F1029FF48C}"/>
              </a:ext>
            </a:extLst>
          </p:cNvPr>
          <p:cNvCxnSpPr>
            <a:cxnSpLocks/>
          </p:cNvCxnSpPr>
          <p:nvPr/>
        </p:nvCxnSpPr>
        <p:spPr>
          <a:xfrm flipV="1">
            <a:off x="1138989" y="366593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0D6381A9-C6B9-4B31-96D9-4593300F9FEB}"/>
              </a:ext>
            </a:extLst>
          </p:cNvPr>
          <p:cNvCxnSpPr>
            <a:cxnSpLocks/>
          </p:cNvCxnSpPr>
          <p:nvPr/>
        </p:nvCxnSpPr>
        <p:spPr>
          <a:xfrm flipV="1">
            <a:off x="1620253" y="366593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3D4EE00D-2BD2-4516-B39A-33B270585AEA}"/>
              </a:ext>
            </a:extLst>
          </p:cNvPr>
          <p:cNvCxnSpPr>
            <a:cxnSpLocks/>
          </p:cNvCxnSpPr>
          <p:nvPr/>
        </p:nvCxnSpPr>
        <p:spPr>
          <a:xfrm flipV="1">
            <a:off x="2037347" y="383668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EE626419-D6B5-447E-A676-5873C6407F8A}"/>
              </a:ext>
            </a:extLst>
          </p:cNvPr>
          <p:cNvCxnSpPr>
            <a:cxnSpLocks/>
          </p:cNvCxnSpPr>
          <p:nvPr/>
        </p:nvCxnSpPr>
        <p:spPr>
          <a:xfrm flipV="1">
            <a:off x="4074695" y="366592"/>
            <a:ext cx="0" cy="94139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84282868-8C61-4BAA-9835-A1B9D8EC8C51}"/>
              </a:ext>
            </a:extLst>
          </p:cNvPr>
          <p:cNvCxnSpPr>
            <a:cxnSpLocks/>
          </p:cNvCxnSpPr>
          <p:nvPr/>
        </p:nvCxnSpPr>
        <p:spPr>
          <a:xfrm flipV="1">
            <a:off x="2422358" y="366592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F7B69E78-53C0-4183-B481-A3A692702075}"/>
              </a:ext>
            </a:extLst>
          </p:cNvPr>
          <p:cNvCxnSpPr>
            <a:cxnSpLocks/>
          </p:cNvCxnSpPr>
          <p:nvPr/>
        </p:nvCxnSpPr>
        <p:spPr>
          <a:xfrm flipV="1">
            <a:off x="4876800" y="383669"/>
            <a:ext cx="0" cy="94139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EEBC2D9-53B3-41D2-903F-B18182D26282}"/>
              </a:ext>
            </a:extLst>
          </p:cNvPr>
          <p:cNvCxnSpPr>
            <a:cxnSpLocks/>
          </p:cNvCxnSpPr>
          <p:nvPr/>
        </p:nvCxnSpPr>
        <p:spPr>
          <a:xfrm flipV="1">
            <a:off x="6144126" y="366592"/>
            <a:ext cx="0" cy="94139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9C51A4D-1D1C-417B-B47D-CA8009177454}"/>
              </a:ext>
            </a:extLst>
          </p:cNvPr>
          <p:cNvCxnSpPr>
            <a:cxnSpLocks/>
          </p:cNvCxnSpPr>
          <p:nvPr/>
        </p:nvCxnSpPr>
        <p:spPr>
          <a:xfrm flipV="1">
            <a:off x="3894221" y="396733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B48939C-3C07-4FB5-83E4-834D472C6237}"/>
              </a:ext>
            </a:extLst>
          </p:cNvPr>
          <p:cNvCxnSpPr>
            <a:cxnSpLocks/>
          </p:cNvCxnSpPr>
          <p:nvPr/>
        </p:nvCxnSpPr>
        <p:spPr>
          <a:xfrm flipV="1">
            <a:off x="4768516" y="366592"/>
            <a:ext cx="0" cy="941395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50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248</Words>
  <Application>Microsoft Office PowerPoint</Application>
  <PresentationFormat>A4 210 x 297 mm</PresentationFormat>
  <Paragraphs>49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八十住　捺輝</dc:creator>
  <cp:lastModifiedBy>八十住　捺輝</cp:lastModifiedBy>
  <cp:revision>8</cp:revision>
  <dcterms:created xsi:type="dcterms:W3CDTF">2024-01-22T11:34:54Z</dcterms:created>
  <dcterms:modified xsi:type="dcterms:W3CDTF">2024-01-24T02:12:09Z</dcterms:modified>
</cp:coreProperties>
</file>