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769" autoAdjust="0"/>
    <p:restoredTop sz="94660"/>
  </p:normalViewPr>
  <p:slideViewPr>
    <p:cSldViewPr snapToGrid="0">
      <p:cViewPr>
        <p:scale>
          <a:sx n="69" d="100"/>
          <a:sy n="69" d="100"/>
        </p:scale>
        <p:origin x="-384" y="8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0245C3-3F0A-4C04-B2EE-863EE1CD10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DD49D37-E5B5-42D1-9C0C-32D1CC429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7169BB-ABBF-4972-91E9-932BEFA5B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73E781-B761-4F42-BCFC-E133313F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D8B044-7396-4562-8492-0FA6D5A1F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0278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35C196-6D67-4876-85C7-F7BBD60F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075C3E2-C467-4051-819C-E7AB0B2E3E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F797DF-855B-40AC-8B8A-F88A01746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3AAA29-49F3-4262-A7F4-E88AC36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252FE9-9AC3-4FA5-86DC-BEB5CD722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1103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6C5147B-92CB-4FC7-A731-7E372475DA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BD6146E-8511-4647-97E5-72C6DE2A15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DA0C39-BCDB-434E-A7CE-4AA564DE6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8C7DB03-99B8-42FA-9C1C-C18EC539A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96393D-9978-4463-9A7E-DF3194CE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53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14D983-7B65-4B42-976B-1AFA9B801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6507C3-C355-4005-8329-EC474FFD3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1F86C8A-86A5-4A2E-9E61-EBC5802DF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D3585A-6317-4321-9E51-DB368C267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141361-2038-4261-8678-823892046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79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4BBC9A-F562-4EC7-84A8-711FAE235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1BD0B43-C87A-4975-A2A8-E4A358194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33BE375-6D20-4B51-9962-8B9567244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4E2CE3-492B-4D1D-915C-7DBB12B2F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0F1EC7-A858-47CD-82B2-476D665B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52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8A690F-4CAB-4839-9D64-4F86D1DC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F5F7BDA-DD9E-43A8-BFF9-8395C634FC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469497A-A122-4A9A-9249-D41F0B669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1FEF7F6-CE41-424C-9099-0BD5A31E3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255C52-4766-4B46-B85C-FD5185503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25C1D26-A941-423F-BE1E-0684362E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3645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73D34C-5387-4D63-87AF-5702A1FD4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073E34-F4E8-4A67-8DD1-B16396C8D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4B1870-1A12-45D8-BDBD-79918987D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351A9F3-AC4D-4AC4-9A3E-F49B693CC2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7B8FA05-C219-4C73-8A68-A8027C9287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FB4B97B-23E7-4097-84F9-D1EC7BD3E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05315C7-DB20-4F7D-AF84-221E8194F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4100C64-6A67-42C1-A6C0-1795F2AF3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86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61F208-5FDC-4CDC-9215-91C79474D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0671A25-3258-4668-B0B0-FB5A07C2D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3CC2D7-8228-4C45-A0BA-17A9A674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81B1353-D2F8-40E4-B422-CFBB2A68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86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1B9081F-EB34-428D-9808-A73A57F65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22D6F90-19E4-4DA4-AEC5-838B4672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56A979-3B5A-45F5-BA08-CD54FC9E2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007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F652FA-0347-46D3-854D-31B1D853D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BA3EF7-3D83-4761-B6AB-6B35A0990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FFAB5E6-A6CA-4174-B8DA-18BF58D3E7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8BC4BD-1E8E-428D-98B5-CD114695E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3196797-870B-4BF5-A01A-23E73F7C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BD6920A-A879-4A76-8745-3309969CC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6718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E3F50-123D-48D0-A9EB-288BAC921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284B7D0-010C-4F95-BEAE-EEF707A5EA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9621926-538C-4FF9-89A8-C5CD0F567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6E02D7-711D-4289-A906-C3812036A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CD3EC55-B447-49AC-9884-E44A141A0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B86BCBE-63C3-4CDE-896E-144DD64D5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9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72C9D8C-2FA2-4E78-880A-A8627C600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CF4DB5-34E5-45FA-BFCE-72167C31C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5245AE-8E72-4B94-B05D-ED1766843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6922C-94A0-461F-86AC-26551FAABCAB}" type="datetimeFigureOut">
              <a:rPr kumimoji="1" lang="ja-JP" altLang="en-US" smtClean="0"/>
              <a:t>2024/6/14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2229D7-5E5F-4080-BC31-09DBC681F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2DB1C0-7816-48D0-AF2C-7442304B2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B917D-277A-4D17-BED7-BCFD1483BB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851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楕円 5">
            <a:extLst>
              <a:ext uri="{FF2B5EF4-FFF2-40B4-BE49-F238E27FC236}">
                <a16:creationId xmlns:a16="http://schemas.microsoft.com/office/drawing/2014/main" id="{56042A78-1B1E-4926-AD03-287CAF911E9F}"/>
              </a:ext>
            </a:extLst>
          </p:cNvPr>
          <p:cNvSpPr/>
          <p:nvPr/>
        </p:nvSpPr>
        <p:spPr>
          <a:xfrm>
            <a:off x="6846504" y="2971640"/>
            <a:ext cx="994610" cy="99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</a:rPr>
              <a:t>∑</a:t>
            </a: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124F774-2EDD-4903-BD84-94F8887075FC}"/>
              </a:ext>
            </a:extLst>
          </p:cNvPr>
          <p:cNvSpPr/>
          <p:nvPr/>
        </p:nvSpPr>
        <p:spPr>
          <a:xfrm>
            <a:off x="3641771" y="1511808"/>
            <a:ext cx="994610" cy="99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000" dirty="0">
                <a:solidFill>
                  <a:schemeClr val="tx1"/>
                </a:solidFill>
              </a:rPr>
              <a:t>φ²</a:t>
            </a:r>
            <a:endParaRPr lang="ja-JP" altLang="en-US" sz="3000" dirty="0">
              <a:solidFill>
                <a:schemeClr val="tx1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BEECE64A-8796-40FE-9350-BEAAF188F1E6}"/>
              </a:ext>
            </a:extLst>
          </p:cNvPr>
          <p:cNvSpPr/>
          <p:nvPr/>
        </p:nvSpPr>
        <p:spPr>
          <a:xfrm>
            <a:off x="3641771" y="2690903"/>
            <a:ext cx="994610" cy="99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000" dirty="0">
                <a:solidFill>
                  <a:schemeClr val="tx1"/>
                </a:solidFill>
              </a:rPr>
              <a:t>φ³</a:t>
            </a:r>
            <a:endParaRPr lang="ja-JP" altLang="en-US" sz="3000" dirty="0">
              <a:solidFill>
                <a:schemeClr val="tx1"/>
              </a:solidFill>
            </a:endParaRP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9AD02D02-E300-49BC-841B-5CAB6806B280}"/>
              </a:ext>
            </a:extLst>
          </p:cNvPr>
          <p:cNvSpPr/>
          <p:nvPr/>
        </p:nvSpPr>
        <p:spPr>
          <a:xfrm>
            <a:off x="4042823" y="3869998"/>
            <a:ext cx="192505" cy="19250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EF962C3F-D2B2-43C5-8555-67BD4AF8FE6F}"/>
              </a:ext>
            </a:extLst>
          </p:cNvPr>
          <p:cNvSpPr/>
          <p:nvPr/>
        </p:nvSpPr>
        <p:spPr>
          <a:xfrm>
            <a:off x="4042823" y="4246987"/>
            <a:ext cx="192505" cy="19250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4953A3A3-A7DC-4315-81BC-777B8872434A}"/>
              </a:ext>
            </a:extLst>
          </p:cNvPr>
          <p:cNvSpPr/>
          <p:nvPr/>
        </p:nvSpPr>
        <p:spPr>
          <a:xfrm>
            <a:off x="4042822" y="4623976"/>
            <a:ext cx="192505" cy="19250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2930E279-1DF5-4819-AE94-839CFF36EF12}"/>
              </a:ext>
            </a:extLst>
          </p:cNvPr>
          <p:cNvSpPr/>
          <p:nvPr/>
        </p:nvSpPr>
        <p:spPr>
          <a:xfrm>
            <a:off x="4042822" y="5000965"/>
            <a:ext cx="192505" cy="19250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6880DFA5-EB38-40E2-BC6A-964A5C2A5AC9}"/>
              </a:ext>
            </a:extLst>
          </p:cNvPr>
          <p:cNvSpPr/>
          <p:nvPr/>
        </p:nvSpPr>
        <p:spPr>
          <a:xfrm>
            <a:off x="3641769" y="5377954"/>
            <a:ext cx="994610" cy="99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3000" dirty="0">
                <a:solidFill>
                  <a:schemeClr val="tx1"/>
                </a:solidFill>
              </a:rPr>
              <a:t>φ</a:t>
            </a:r>
            <a:endParaRPr lang="ja-JP" altLang="en-US" sz="3000" dirty="0">
              <a:solidFill>
                <a:schemeClr val="tx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74477E0-C908-4128-B302-84E86BC39F41}"/>
              </a:ext>
            </a:extLst>
          </p:cNvPr>
          <p:cNvSpPr txBox="1"/>
          <p:nvPr/>
        </p:nvSpPr>
        <p:spPr>
          <a:xfrm>
            <a:off x="4139074" y="5570277"/>
            <a:ext cx="33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N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BA1A11F-51FA-43E3-8557-55E5470C1BD4}"/>
              </a:ext>
            </a:extLst>
          </p:cNvPr>
          <p:cNvSpPr txBox="1"/>
          <p:nvPr/>
        </p:nvSpPr>
        <p:spPr>
          <a:xfrm>
            <a:off x="762212" y="3011288"/>
            <a:ext cx="1090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dirty="0" err="1"/>
              <a:t>X</a:t>
            </a:r>
            <a:r>
              <a:rPr kumimoji="1" lang="en-US" altLang="ja-JP" sz="7200" baseline="-25000" dirty="0" err="1"/>
              <a:t>j</a:t>
            </a:r>
            <a:endParaRPr kumimoji="1" lang="ja-JP" altLang="en-US" sz="5400" baseline="-25000" dirty="0"/>
          </a:p>
        </p:txBody>
      </p:sp>
      <p:sp>
        <p:nvSpPr>
          <p:cNvPr id="19" name="矢印: 上 18">
            <a:extLst>
              <a:ext uri="{FF2B5EF4-FFF2-40B4-BE49-F238E27FC236}">
                <a16:creationId xmlns:a16="http://schemas.microsoft.com/office/drawing/2014/main" id="{7C1A1025-B0F9-4F93-8327-E276FD67BF48}"/>
              </a:ext>
            </a:extLst>
          </p:cNvPr>
          <p:cNvSpPr/>
          <p:nvPr/>
        </p:nvSpPr>
        <p:spPr>
          <a:xfrm rot="2337924">
            <a:off x="2488876" y="849425"/>
            <a:ext cx="164505" cy="2844237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矢印: 上 19">
            <a:extLst>
              <a:ext uri="{FF2B5EF4-FFF2-40B4-BE49-F238E27FC236}">
                <a16:creationId xmlns:a16="http://schemas.microsoft.com/office/drawing/2014/main" id="{01B29C22-1ECA-4D75-B629-04AD28E1CAB8}"/>
              </a:ext>
            </a:extLst>
          </p:cNvPr>
          <p:cNvSpPr/>
          <p:nvPr/>
        </p:nvSpPr>
        <p:spPr>
          <a:xfrm rot="3350033">
            <a:off x="2516673" y="1712008"/>
            <a:ext cx="157280" cy="2115690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矢印: 上 21">
            <a:extLst>
              <a:ext uri="{FF2B5EF4-FFF2-40B4-BE49-F238E27FC236}">
                <a16:creationId xmlns:a16="http://schemas.microsoft.com/office/drawing/2014/main" id="{DC8D0567-8674-4420-BEFF-5583DE9A3836}"/>
              </a:ext>
            </a:extLst>
          </p:cNvPr>
          <p:cNvSpPr/>
          <p:nvPr/>
        </p:nvSpPr>
        <p:spPr>
          <a:xfrm rot="5400000">
            <a:off x="2475819" y="2480637"/>
            <a:ext cx="145753" cy="1838879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矢印: 上 22">
            <a:extLst>
              <a:ext uri="{FF2B5EF4-FFF2-40B4-BE49-F238E27FC236}">
                <a16:creationId xmlns:a16="http://schemas.microsoft.com/office/drawing/2014/main" id="{7A21BD8D-BEC1-45B0-83FD-79324D22C585}"/>
              </a:ext>
            </a:extLst>
          </p:cNvPr>
          <p:cNvSpPr/>
          <p:nvPr/>
        </p:nvSpPr>
        <p:spPr>
          <a:xfrm rot="8429662">
            <a:off x="2464350" y="3068451"/>
            <a:ext cx="164505" cy="2844237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矢印: 上 23">
            <a:extLst>
              <a:ext uri="{FF2B5EF4-FFF2-40B4-BE49-F238E27FC236}">
                <a16:creationId xmlns:a16="http://schemas.microsoft.com/office/drawing/2014/main" id="{59AF177E-3BD3-4094-B71F-1166844D5A43}"/>
              </a:ext>
            </a:extLst>
          </p:cNvPr>
          <p:cNvSpPr/>
          <p:nvPr/>
        </p:nvSpPr>
        <p:spPr>
          <a:xfrm rot="2824212">
            <a:off x="5691513" y="3336795"/>
            <a:ext cx="156989" cy="267191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矢印: 上 24">
            <a:extLst>
              <a:ext uri="{FF2B5EF4-FFF2-40B4-BE49-F238E27FC236}">
                <a16:creationId xmlns:a16="http://schemas.microsoft.com/office/drawing/2014/main" id="{F6A83E97-78B6-4B3F-8EAC-ED8598CD32C5}"/>
              </a:ext>
            </a:extLst>
          </p:cNvPr>
          <p:cNvSpPr/>
          <p:nvPr/>
        </p:nvSpPr>
        <p:spPr>
          <a:xfrm rot="7460029">
            <a:off x="5687018" y="1604611"/>
            <a:ext cx="164508" cy="2232491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矢印: 上 25">
            <a:extLst>
              <a:ext uri="{FF2B5EF4-FFF2-40B4-BE49-F238E27FC236}">
                <a16:creationId xmlns:a16="http://schemas.microsoft.com/office/drawing/2014/main" id="{7CAD935F-C855-4494-A509-7737E747E1A4}"/>
              </a:ext>
            </a:extLst>
          </p:cNvPr>
          <p:cNvSpPr/>
          <p:nvPr/>
        </p:nvSpPr>
        <p:spPr>
          <a:xfrm rot="5400000">
            <a:off x="5646133" y="2480636"/>
            <a:ext cx="145753" cy="1838879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矢印: 上 26">
            <a:extLst>
              <a:ext uri="{FF2B5EF4-FFF2-40B4-BE49-F238E27FC236}">
                <a16:creationId xmlns:a16="http://schemas.microsoft.com/office/drawing/2014/main" id="{7ED41183-AD78-4563-8C13-28D47737204D}"/>
              </a:ext>
            </a:extLst>
          </p:cNvPr>
          <p:cNvSpPr/>
          <p:nvPr/>
        </p:nvSpPr>
        <p:spPr>
          <a:xfrm rot="8429662">
            <a:off x="5737677" y="741960"/>
            <a:ext cx="164505" cy="2844237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4F65DFED-A3A0-4BCB-AC69-B683BEE39EBB}"/>
              </a:ext>
            </a:extLst>
          </p:cNvPr>
          <p:cNvSpPr/>
          <p:nvPr/>
        </p:nvSpPr>
        <p:spPr>
          <a:xfrm>
            <a:off x="3641769" y="332713"/>
            <a:ext cx="994610" cy="99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000" dirty="0">
                <a:solidFill>
                  <a:schemeClr val="tx1"/>
                </a:solidFill>
              </a:rPr>
              <a:t>φ¹</a:t>
            </a:r>
            <a:endParaRPr kumimoji="1" lang="ja-JP" altLang="en-US" sz="3000" dirty="0">
              <a:solidFill>
                <a:schemeClr val="tx1"/>
              </a:solidFill>
            </a:endParaRPr>
          </a:p>
        </p:txBody>
      </p:sp>
      <p:sp>
        <p:nvSpPr>
          <p:cNvPr id="30" name="矢印: 上 29">
            <a:extLst>
              <a:ext uri="{FF2B5EF4-FFF2-40B4-BE49-F238E27FC236}">
                <a16:creationId xmlns:a16="http://schemas.microsoft.com/office/drawing/2014/main" id="{8C875D97-622A-4584-935F-8479FD4FBEBE}"/>
              </a:ext>
            </a:extLst>
          </p:cNvPr>
          <p:cNvSpPr/>
          <p:nvPr/>
        </p:nvSpPr>
        <p:spPr>
          <a:xfrm rot="5400000">
            <a:off x="8849115" y="2509560"/>
            <a:ext cx="145753" cy="1838879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CF217A7-4FDA-497C-BDD8-EB8B7BDBAEA1}"/>
              </a:ext>
            </a:extLst>
          </p:cNvPr>
          <p:cNvSpPr txBox="1"/>
          <p:nvPr/>
        </p:nvSpPr>
        <p:spPr>
          <a:xfrm>
            <a:off x="10002869" y="3011288"/>
            <a:ext cx="18388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dirty="0"/>
              <a:t>S(</a:t>
            </a:r>
            <a:r>
              <a:rPr kumimoji="1" lang="en-US" altLang="ja-JP" sz="5400" dirty="0" err="1"/>
              <a:t>X</a:t>
            </a:r>
            <a:r>
              <a:rPr kumimoji="1" lang="en-US" altLang="ja-JP" sz="7200" baseline="-25000" dirty="0" err="1"/>
              <a:t>j</a:t>
            </a:r>
            <a:r>
              <a:rPr kumimoji="1" lang="en-US" altLang="ja-JP" sz="5400" dirty="0"/>
              <a:t>)</a:t>
            </a:r>
            <a:endParaRPr kumimoji="1" lang="ja-JP" alt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78B09F75-F864-4DE0-8207-8472175DAEDD}"/>
              </a:ext>
            </a:extLst>
          </p:cNvPr>
          <p:cNvSpPr txBox="1"/>
          <p:nvPr/>
        </p:nvSpPr>
        <p:spPr>
          <a:xfrm>
            <a:off x="5385270" y="1182359"/>
            <a:ext cx="774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W</a:t>
            </a:r>
            <a:r>
              <a:rPr kumimoji="1" lang="en-US" altLang="ja-JP" sz="3200" baseline="30000" dirty="0"/>
              <a:t>1</a:t>
            </a:r>
            <a:endParaRPr kumimoji="1" lang="ja-JP" altLang="en-US" sz="3000" baseline="30000" dirty="0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793E231-60C2-4D50-9782-614EDB1F7BDA}"/>
              </a:ext>
            </a:extLst>
          </p:cNvPr>
          <p:cNvSpPr txBox="1"/>
          <p:nvPr/>
        </p:nvSpPr>
        <p:spPr>
          <a:xfrm>
            <a:off x="5194570" y="5085024"/>
            <a:ext cx="901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/>
              <a:t>W</a:t>
            </a:r>
            <a:r>
              <a:rPr lang="en-US" altLang="ja-JP" sz="3200" baseline="30000" dirty="0"/>
              <a:t>N</a:t>
            </a:r>
            <a:endParaRPr kumimoji="1" lang="ja-JP" altLang="en-US" sz="3000" baseline="30000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C51453-6361-428E-98BD-256FDCACBCA9}"/>
              </a:ext>
            </a:extLst>
          </p:cNvPr>
          <p:cNvSpPr txBox="1"/>
          <p:nvPr/>
        </p:nvSpPr>
        <p:spPr>
          <a:xfrm>
            <a:off x="4784060" y="3533057"/>
            <a:ext cx="79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W</a:t>
            </a:r>
            <a:r>
              <a:rPr lang="en-US" altLang="ja-JP" sz="3200" baseline="30000" dirty="0"/>
              <a:t>3</a:t>
            </a:r>
            <a:endParaRPr kumimoji="1" lang="ja-JP" altLang="en-US" sz="3000" baseline="300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87B6324-6016-41BA-9EB6-3A67B0269C47}"/>
              </a:ext>
            </a:extLst>
          </p:cNvPr>
          <p:cNvSpPr txBox="1"/>
          <p:nvPr/>
        </p:nvSpPr>
        <p:spPr>
          <a:xfrm>
            <a:off x="4801122" y="1700916"/>
            <a:ext cx="856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W</a:t>
            </a:r>
            <a:r>
              <a:rPr lang="en-US" altLang="ja-JP" sz="3200" baseline="30000" dirty="0"/>
              <a:t>2</a:t>
            </a:r>
            <a:endParaRPr kumimoji="1" lang="ja-JP" altLang="en-US" sz="3200" baseline="30000" dirty="0"/>
          </a:p>
        </p:txBody>
      </p:sp>
    </p:spTree>
    <p:extLst>
      <p:ext uri="{BB962C8B-B14F-4D97-AF65-F5344CB8AC3E}">
        <p14:creationId xmlns:p14="http://schemas.microsoft.com/office/powerpoint/2010/main" val="677006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229FE00-904C-49F1-870A-C6A8B1DEF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82993">
            <a:off x="6929032" y="-593675"/>
            <a:ext cx="3181766" cy="417432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F21BD7B-0618-4474-A407-58C95F605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3931">
            <a:off x="2772992" y="-855933"/>
            <a:ext cx="3181766" cy="4174329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27A1786-48C4-464D-B754-EBC23B271CEC}"/>
              </a:ext>
            </a:extLst>
          </p:cNvPr>
          <p:cNvCxnSpPr>
            <a:cxnSpLocks/>
            <a:stCxn id="8" idx="4"/>
          </p:cNvCxnSpPr>
          <p:nvPr/>
        </p:nvCxnSpPr>
        <p:spPr>
          <a:xfrm flipH="1">
            <a:off x="6221896" y="1595423"/>
            <a:ext cx="168700" cy="1436012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楕円 7">
            <a:extLst>
              <a:ext uri="{FF2B5EF4-FFF2-40B4-BE49-F238E27FC236}">
                <a16:creationId xmlns:a16="http://schemas.microsoft.com/office/drawing/2014/main" id="{C5F388F8-0C80-4660-8915-94B9B35F22E5}"/>
              </a:ext>
            </a:extLst>
          </p:cNvPr>
          <p:cNvSpPr/>
          <p:nvPr/>
        </p:nvSpPr>
        <p:spPr>
          <a:xfrm>
            <a:off x="6018402" y="865508"/>
            <a:ext cx="744388" cy="7299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465EB510-B8A3-490C-A07F-1C6041F93D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9" t="-3326" r="32516" b="67579"/>
          <a:stretch/>
        </p:blipFill>
        <p:spPr>
          <a:xfrm rot="16519496">
            <a:off x="6165631" y="3687122"/>
            <a:ext cx="2402057" cy="2484318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936785E7-7B88-477C-9B47-C7B1FFF4BE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7" r="49096"/>
          <a:stretch/>
        </p:blipFill>
        <p:spPr>
          <a:xfrm rot="11645467">
            <a:off x="3859044" y="4195184"/>
            <a:ext cx="2722408" cy="1545280"/>
          </a:xfrm>
          <a:prstGeom prst="rect">
            <a:avLst/>
          </a:prstGeom>
        </p:spPr>
      </p:pic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A0C5DA7C-F788-4644-96E6-34CF8583E6DE}"/>
              </a:ext>
            </a:extLst>
          </p:cNvPr>
          <p:cNvSpPr/>
          <p:nvPr/>
        </p:nvSpPr>
        <p:spPr>
          <a:xfrm>
            <a:off x="1610139" y="3139379"/>
            <a:ext cx="8841667" cy="3528392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中かっこ 20">
            <a:extLst>
              <a:ext uri="{FF2B5EF4-FFF2-40B4-BE49-F238E27FC236}">
                <a16:creationId xmlns:a16="http://schemas.microsoft.com/office/drawing/2014/main" id="{93128374-ACBE-49EB-9DD5-7F93A75EB90C}"/>
              </a:ext>
            </a:extLst>
          </p:cNvPr>
          <p:cNvSpPr/>
          <p:nvPr/>
        </p:nvSpPr>
        <p:spPr>
          <a:xfrm rot="5400000">
            <a:off x="5897643" y="5057030"/>
            <a:ext cx="649357" cy="834887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8ADE971-A621-47E9-A734-0BBD77BE9B30}"/>
              </a:ext>
            </a:extLst>
          </p:cNvPr>
          <p:cNvSpPr txBox="1"/>
          <p:nvPr/>
        </p:nvSpPr>
        <p:spPr>
          <a:xfrm>
            <a:off x="5204203" y="5886683"/>
            <a:ext cx="203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シナプス間隔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FAD93CB-7959-4F11-8269-6AFF0CB9770C}"/>
              </a:ext>
            </a:extLst>
          </p:cNvPr>
          <p:cNvSpPr txBox="1"/>
          <p:nvPr/>
        </p:nvSpPr>
        <p:spPr>
          <a:xfrm>
            <a:off x="904460" y="497077"/>
            <a:ext cx="2529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第</a:t>
            </a:r>
            <a:r>
              <a:rPr kumimoji="1" lang="en-US" altLang="ja-JP" sz="2400" b="1" dirty="0"/>
              <a:t>j</a:t>
            </a:r>
            <a:r>
              <a:rPr kumimoji="1" lang="ja-JP" altLang="en-US" sz="2400" b="1" dirty="0"/>
              <a:t>ニューロン</a:t>
            </a:r>
            <a:endParaRPr kumimoji="1" lang="en-US" altLang="ja-JP" sz="2400" b="1" dirty="0"/>
          </a:p>
          <a:p>
            <a:r>
              <a:rPr lang="ja-JP" altLang="en-US" sz="2400" b="1" dirty="0"/>
              <a:t>（信号出力側）</a:t>
            </a:r>
            <a:endParaRPr kumimoji="1" lang="ja-JP" altLang="en-US" sz="2400" b="1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CBD1E6-93B5-4239-B08E-4F8523392303}"/>
              </a:ext>
            </a:extLst>
          </p:cNvPr>
          <p:cNvSpPr txBox="1"/>
          <p:nvPr/>
        </p:nvSpPr>
        <p:spPr>
          <a:xfrm>
            <a:off x="8758494" y="399468"/>
            <a:ext cx="2529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第</a:t>
            </a:r>
            <a:r>
              <a:rPr lang="en-US" altLang="ja-JP" sz="2400" b="1" dirty="0" err="1"/>
              <a:t>i</a:t>
            </a:r>
            <a:r>
              <a:rPr kumimoji="1" lang="ja-JP" altLang="en-US" sz="2400" b="1" dirty="0"/>
              <a:t>ニューロン</a:t>
            </a:r>
            <a:endParaRPr kumimoji="1" lang="en-US" altLang="ja-JP" sz="2400" b="1" dirty="0"/>
          </a:p>
          <a:p>
            <a:r>
              <a:rPr lang="ja-JP" altLang="en-US" sz="2400" b="1" dirty="0"/>
              <a:t>（信号受容側）</a:t>
            </a:r>
            <a:endParaRPr kumimoji="1" lang="ja-JP" altLang="en-US" sz="2400" b="1" dirty="0"/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94D4AB0-36B7-4AA7-8FB9-E8752AB530E7}"/>
              </a:ext>
            </a:extLst>
          </p:cNvPr>
          <p:cNvCxnSpPr/>
          <p:nvPr/>
        </p:nvCxnSpPr>
        <p:spPr>
          <a:xfrm flipH="1" flipV="1">
            <a:off x="6639765" y="3975652"/>
            <a:ext cx="123025" cy="48701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8589F5B-A56B-4BA5-892C-5C656EEB8621}"/>
              </a:ext>
            </a:extLst>
          </p:cNvPr>
          <p:cNvSpPr txBox="1"/>
          <p:nvPr/>
        </p:nvSpPr>
        <p:spPr>
          <a:xfrm>
            <a:off x="5604881" y="3513987"/>
            <a:ext cx="231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微小領域（</a:t>
            </a:r>
            <a:r>
              <a:rPr kumimoji="1" lang="en-US" altLang="ja-JP" sz="2400" b="1" dirty="0"/>
              <a:t>k</a:t>
            </a:r>
            <a:r>
              <a:rPr kumimoji="1" lang="ja-JP" altLang="en-US" sz="2400" b="1" dirty="0"/>
              <a:t>）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5F0A9A7-BDCA-495A-B95F-2502F6C45187}"/>
              </a:ext>
            </a:extLst>
          </p:cNvPr>
          <p:cNvSpPr txBox="1"/>
          <p:nvPr/>
        </p:nvSpPr>
        <p:spPr>
          <a:xfrm>
            <a:off x="1877747" y="4219161"/>
            <a:ext cx="2529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第</a:t>
            </a:r>
            <a:r>
              <a:rPr kumimoji="1" lang="en-US" altLang="ja-JP" sz="2400" b="1" dirty="0"/>
              <a:t>j</a:t>
            </a:r>
            <a:r>
              <a:rPr kumimoji="1" lang="ja-JP" altLang="en-US" sz="2400" b="1" dirty="0"/>
              <a:t>ニューロン</a:t>
            </a:r>
            <a:endParaRPr kumimoji="1" lang="en-US" altLang="ja-JP" sz="2400" b="1" dirty="0"/>
          </a:p>
          <a:p>
            <a:r>
              <a:rPr lang="ja-JP" altLang="en-US" sz="2400" b="1" dirty="0"/>
              <a:t>（信号出力側）</a:t>
            </a:r>
            <a:endParaRPr kumimoji="1" lang="ja-JP" altLang="en-US" sz="2400" b="1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6D2E483-1696-44FE-BF8E-AE0981202FA8}"/>
              </a:ext>
            </a:extLst>
          </p:cNvPr>
          <p:cNvSpPr txBox="1"/>
          <p:nvPr/>
        </p:nvSpPr>
        <p:spPr>
          <a:xfrm>
            <a:off x="9035113" y="4219160"/>
            <a:ext cx="2529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第</a:t>
            </a:r>
            <a:r>
              <a:rPr lang="en-US" altLang="ja-JP" sz="2400" b="1" dirty="0" err="1"/>
              <a:t>i</a:t>
            </a:r>
            <a:r>
              <a:rPr kumimoji="1" lang="ja-JP" altLang="en-US" sz="2400" b="1" dirty="0"/>
              <a:t>ニューロン</a:t>
            </a:r>
            <a:endParaRPr kumimoji="1" lang="en-US" altLang="ja-JP" sz="2400" b="1" dirty="0"/>
          </a:p>
          <a:p>
            <a:r>
              <a:rPr lang="ja-JP" altLang="en-US" sz="2400" b="1" dirty="0"/>
              <a:t>（信号受容側）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5412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56EBD47-1120-4C40-BCF0-B349F0EB9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32114"/>
              </p:ext>
            </p:extLst>
          </p:nvPr>
        </p:nvGraphicFramePr>
        <p:xfrm>
          <a:off x="2032000" y="892695"/>
          <a:ext cx="8128001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8310101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978877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74689556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7013978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28695837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487015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683141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1</a:t>
                      </a:r>
                      <a:endParaRPr kumimoji="1" lang="ja-JP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2</a:t>
                      </a:r>
                      <a:endParaRPr kumimoji="1" lang="ja-JP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3</a:t>
                      </a:r>
                      <a:endParaRPr kumimoji="1" lang="ja-JP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4</a:t>
                      </a:r>
                      <a:endParaRPr kumimoji="1" lang="ja-JP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5</a:t>
                      </a:r>
                      <a:endParaRPr kumimoji="1" lang="ja-JP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</a:t>
                      </a:r>
                      <a:r>
                        <a:rPr kumimoji="1" lang="en-US" altLang="ja-JP" baseline="30000" dirty="0"/>
                        <a:t>6</a:t>
                      </a:r>
                      <a:endParaRPr kumimoji="1" lang="ja-JP" altLang="en-US" baseline="30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92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初期値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0.431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0.898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0.324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0.927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0.389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0.161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12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0.290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1.880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2.065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1.054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0.109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0.109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396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0.000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0.000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2.990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1.986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0.000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0.000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826286"/>
                  </a:ext>
                </a:extLst>
              </a:tr>
            </a:tbl>
          </a:graphicData>
        </a:graphic>
      </p:graphicFrame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6C74D09B-2CA4-4429-882C-DF3774ACF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783070"/>
              </p:ext>
            </p:extLst>
          </p:nvPr>
        </p:nvGraphicFramePr>
        <p:xfrm>
          <a:off x="3215144" y="4265341"/>
          <a:ext cx="4456895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5346">
                  <a:extLst>
                    <a:ext uri="{9D8B030D-6E8A-4147-A177-3AD203B41FA5}">
                      <a16:colId xmlns:a16="http://schemas.microsoft.com/office/drawing/2014/main" val="2989249531"/>
                    </a:ext>
                  </a:extLst>
                </a:gridCol>
                <a:gridCol w="1594624">
                  <a:extLst>
                    <a:ext uri="{9D8B030D-6E8A-4147-A177-3AD203B41FA5}">
                      <a16:colId xmlns:a16="http://schemas.microsoft.com/office/drawing/2014/main" val="236732783"/>
                    </a:ext>
                  </a:extLst>
                </a:gridCol>
                <a:gridCol w="1616925">
                  <a:extLst>
                    <a:ext uri="{9D8B030D-6E8A-4147-A177-3AD203B41FA5}">
                      <a16:colId xmlns:a16="http://schemas.microsoft.com/office/drawing/2014/main" val="4023696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全体ループ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局所ループ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257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10723224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965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232710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660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631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5FA64F7-9407-49E0-AABD-C7DF82ECD0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577737"/>
              </p:ext>
            </p:extLst>
          </p:nvPr>
        </p:nvGraphicFramePr>
        <p:xfrm>
          <a:off x="2032000" y="719666"/>
          <a:ext cx="4681034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1063">
                  <a:extLst>
                    <a:ext uri="{9D8B030D-6E8A-4147-A177-3AD203B41FA5}">
                      <a16:colId xmlns:a16="http://schemas.microsoft.com/office/drawing/2014/main" val="439800551"/>
                    </a:ext>
                  </a:extLst>
                </a:gridCol>
                <a:gridCol w="1750742">
                  <a:extLst>
                    <a:ext uri="{9D8B030D-6E8A-4147-A177-3AD203B41FA5}">
                      <a16:colId xmlns:a16="http://schemas.microsoft.com/office/drawing/2014/main" val="3931120559"/>
                    </a:ext>
                  </a:extLst>
                </a:gridCol>
                <a:gridCol w="1639229">
                  <a:extLst>
                    <a:ext uri="{9D8B030D-6E8A-4147-A177-3AD203B41FA5}">
                      <a16:colId xmlns:a16="http://schemas.microsoft.com/office/drawing/2014/main" val="32532259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全体ループ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局所ループ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359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912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5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CRBFN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16344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247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41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97</Words>
  <Application>Microsoft Office PowerPoint</Application>
  <PresentationFormat>ワイド画面</PresentationFormat>
  <Paragraphs>65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奥原 由利恵</dc:creator>
  <cp:lastModifiedBy>奥原 由利恵</cp:lastModifiedBy>
  <cp:revision>13</cp:revision>
  <dcterms:created xsi:type="dcterms:W3CDTF">2024-05-08T06:36:05Z</dcterms:created>
  <dcterms:modified xsi:type="dcterms:W3CDTF">2024-06-14T03:58:41Z</dcterms:modified>
</cp:coreProperties>
</file>